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70" r:id="rId2"/>
    <p:sldId id="286" r:id="rId3"/>
    <p:sldId id="287" r:id="rId4"/>
    <p:sldId id="288" r:id="rId5"/>
    <p:sldId id="273" r:id="rId6"/>
    <p:sldId id="274" r:id="rId7"/>
    <p:sldId id="257" r:id="rId8"/>
    <p:sldId id="263" r:id="rId9"/>
    <p:sldId id="259" r:id="rId10"/>
    <p:sldId id="260" r:id="rId11"/>
    <p:sldId id="261" r:id="rId12"/>
    <p:sldId id="262" r:id="rId13"/>
    <p:sldId id="277" r:id="rId14"/>
    <p:sldId id="279" r:id="rId15"/>
    <p:sldId id="280" r:id="rId16"/>
    <p:sldId id="284" r:id="rId17"/>
    <p:sldId id="282" r:id="rId18"/>
    <p:sldId id="283" r:id="rId19"/>
    <p:sldId id="285" r:id="rId2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92" autoAdjust="0"/>
    <p:restoredTop sz="94676" autoAdjust="0"/>
  </p:normalViewPr>
  <p:slideViewPr>
    <p:cSldViewPr snapToGrid="0">
      <p:cViewPr varScale="1">
        <p:scale>
          <a:sx n="111" d="100"/>
          <a:sy n="111" d="100"/>
        </p:scale>
        <p:origin x="121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82027-F108-435E-B83E-F49F5FAF24A7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D1E75-567F-4565-A509-058BDE2AF6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628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8196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0218A99-6AC4-45D2-8884-FF7BA1018F67}" type="slidenum">
              <a:rPr lang="nl-NL" altLang="nl-NL" sz="1200" smtClean="0"/>
              <a:pPr/>
              <a:t>5</a:t>
            </a:fld>
            <a:endParaRPr lang="nl-NL" altLang="nl-NL" sz="1200"/>
          </a:p>
        </p:txBody>
      </p:sp>
    </p:spTree>
    <p:extLst>
      <p:ext uri="{BB962C8B-B14F-4D97-AF65-F5344CB8AC3E}">
        <p14:creationId xmlns:p14="http://schemas.microsoft.com/office/powerpoint/2010/main" val="393938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C345-A342-42CD-8A69-8F7806313288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8944-EEE6-40ED-ACB5-F28458AC31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0940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C345-A342-42CD-8A69-8F7806313288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8944-EEE6-40ED-ACB5-F28458AC31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794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C345-A342-42CD-8A69-8F7806313288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8944-EEE6-40ED-ACB5-F28458AC31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7835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C345-A342-42CD-8A69-8F7806313288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8944-EEE6-40ED-ACB5-F28458AC31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551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C345-A342-42CD-8A69-8F7806313288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8944-EEE6-40ED-ACB5-F28458AC31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162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C345-A342-42CD-8A69-8F7806313288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8944-EEE6-40ED-ACB5-F28458AC31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416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C345-A342-42CD-8A69-8F7806313288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8944-EEE6-40ED-ACB5-F28458AC31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026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C345-A342-42CD-8A69-8F7806313288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8944-EEE6-40ED-ACB5-F28458AC31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7853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C345-A342-42CD-8A69-8F7806313288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8944-EEE6-40ED-ACB5-F28458AC31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0349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C345-A342-42CD-8A69-8F7806313288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8944-EEE6-40ED-ACB5-F28458AC31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76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C345-A342-42CD-8A69-8F7806313288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8944-EEE6-40ED-ACB5-F28458AC31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989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EC345-A342-42CD-8A69-8F7806313288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98944-EEE6-40ED-ACB5-F28458AC31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7557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47738"/>
            <a:ext cx="7620000" cy="496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kstvak 2"/>
          <p:cNvSpPr txBox="1">
            <a:spLocks noChangeArrowheads="1"/>
          </p:cNvSpPr>
          <p:nvPr/>
        </p:nvSpPr>
        <p:spPr bwMode="auto">
          <a:xfrm>
            <a:off x="2160588" y="971550"/>
            <a:ext cx="2663825" cy="8302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Mengsel</a:t>
            </a:r>
          </a:p>
        </p:txBody>
      </p:sp>
      <p:sp>
        <p:nvSpPr>
          <p:cNvPr id="3076" name="Tekstvak 3"/>
          <p:cNvSpPr txBox="1">
            <a:spLocks noChangeArrowheads="1"/>
          </p:cNvSpPr>
          <p:nvPr/>
        </p:nvSpPr>
        <p:spPr bwMode="auto">
          <a:xfrm>
            <a:off x="3203575" y="1844675"/>
            <a:ext cx="2447925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          Oven</a:t>
            </a:r>
          </a:p>
        </p:txBody>
      </p:sp>
      <p:sp>
        <p:nvSpPr>
          <p:cNvPr id="3077" name="Tekstvak 4"/>
          <p:cNvSpPr txBox="1">
            <a:spLocks noChangeArrowheads="1"/>
          </p:cNvSpPr>
          <p:nvPr/>
        </p:nvSpPr>
        <p:spPr bwMode="auto">
          <a:xfrm>
            <a:off x="3348038" y="4221163"/>
            <a:ext cx="2160587" cy="15700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     Kolom</a:t>
            </a:r>
          </a:p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</p:txBody>
      </p:sp>
      <p:sp>
        <p:nvSpPr>
          <p:cNvPr id="3078" name="Tekstvak 5"/>
          <p:cNvSpPr txBox="1">
            <a:spLocks noChangeArrowheads="1"/>
          </p:cNvSpPr>
          <p:nvPr/>
        </p:nvSpPr>
        <p:spPr bwMode="auto">
          <a:xfrm>
            <a:off x="900113" y="4437063"/>
            <a:ext cx="1655762" cy="830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Dragergas</a:t>
            </a:r>
          </a:p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6011863" y="3357563"/>
            <a:ext cx="2160587" cy="12239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" name="Punthaak 2"/>
          <p:cNvSpPr/>
          <p:nvPr/>
        </p:nvSpPr>
        <p:spPr>
          <a:xfrm>
            <a:off x="2160588" y="2306638"/>
            <a:ext cx="169862" cy="185737"/>
          </a:xfrm>
          <a:prstGeom prst="chevro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  <p:sp>
        <p:nvSpPr>
          <p:cNvPr id="12" name="Punthaak 11"/>
          <p:cNvSpPr/>
          <p:nvPr/>
        </p:nvSpPr>
        <p:spPr>
          <a:xfrm rot="5400000">
            <a:off x="2775744" y="1993107"/>
            <a:ext cx="152400" cy="207962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5958680" y="1844675"/>
            <a:ext cx="2735263" cy="18716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085" name="Tekstvak 7"/>
          <p:cNvSpPr txBox="1">
            <a:spLocks noChangeArrowheads="1"/>
          </p:cNvSpPr>
          <p:nvPr/>
        </p:nvSpPr>
        <p:spPr bwMode="auto">
          <a:xfrm>
            <a:off x="1028700" y="596900"/>
            <a:ext cx="82962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800">
                <a:latin typeface="Calibri" panose="020F0502020204030204" pitchFamily="34" charset="0"/>
              </a:rPr>
              <a:t>   </a:t>
            </a:r>
            <a:r>
              <a:rPr lang="nl-NL" altLang="nl-NL">
                <a:latin typeface="Calibri" panose="020F0502020204030204" pitchFamily="34" charset="0"/>
              </a:rPr>
              <a:t>Gaschromatrograaf</a:t>
            </a:r>
          </a:p>
        </p:txBody>
      </p:sp>
    </p:spTree>
    <p:extLst>
      <p:ext uri="{BB962C8B-B14F-4D97-AF65-F5344CB8AC3E}">
        <p14:creationId xmlns:p14="http://schemas.microsoft.com/office/powerpoint/2010/main" val="2412543122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kstvak 28"/>
          <p:cNvSpPr txBox="1">
            <a:spLocks noChangeArrowheads="1"/>
          </p:cNvSpPr>
          <p:nvPr/>
        </p:nvSpPr>
        <p:spPr bwMode="auto">
          <a:xfrm>
            <a:off x="1171790" y="285517"/>
            <a:ext cx="4638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Arial" panose="020B0604020202020204" pitchFamily="34" charset="0"/>
                <a:cs typeface="Arial" panose="020B0604020202020204" pitchFamily="34" charset="0"/>
              </a:rPr>
              <a:t>massaspectrometer</a:t>
            </a:r>
          </a:p>
        </p:txBody>
      </p:sp>
      <p:grpSp>
        <p:nvGrpSpPr>
          <p:cNvPr id="2" name="Groep 1"/>
          <p:cNvGrpSpPr/>
          <p:nvPr/>
        </p:nvGrpSpPr>
        <p:grpSpPr>
          <a:xfrm>
            <a:off x="571499" y="1462088"/>
            <a:ext cx="8166432" cy="2474912"/>
            <a:chOff x="571499" y="1462088"/>
            <a:chExt cx="8166432" cy="2474912"/>
          </a:xfrm>
        </p:grpSpPr>
        <p:grpSp>
          <p:nvGrpSpPr>
            <p:cNvPr id="6" name="Groep 5"/>
            <p:cNvGrpSpPr>
              <a:grpSpLocks/>
            </p:cNvGrpSpPr>
            <p:nvPr/>
          </p:nvGrpSpPr>
          <p:grpSpPr bwMode="auto">
            <a:xfrm>
              <a:off x="571499" y="1462088"/>
              <a:ext cx="8108951" cy="2474912"/>
              <a:chOff x="571499" y="1462088"/>
              <a:chExt cx="8108951" cy="2474912"/>
            </a:xfrm>
          </p:grpSpPr>
          <p:cxnSp>
            <p:nvCxnSpPr>
              <p:cNvPr id="301" name="Rechte verbindingslijn 300"/>
              <p:cNvCxnSpPr/>
              <p:nvPr/>
            </p:nvCxnSpPr>
            <p:spPr>
              <a:xfrm>
                <a:off x="2935288" y="1485900"/>
                <a:ext cx="4762" cy="1042988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3" name="Rechte verbindingslijn 302"/>
              <p:cNvCxnSpPr/>
              <p:nvPr/>
            </p:nvCxnSpPr>
            <p:spPr>
              <a:xfrm>
                <a:off x="2938463" y="2882900"/>
                <a:ext cx="4762" cy="1042988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515" name="Groep 29"/>
              <p:cNvGrpSpPr>
                <a:grpSpLocks noChangeAspect="1"/>
              </p:cNvGrpSpPr>
              <p:nvPr/>
            </p:nvGrpSpPr>
            <p:grpSpPr bwMode="auto">
              <a:xfrm>
                <a:off x="571499" y="2581275"/>
                <a:ext cx="179387" cy="222250"/>
                <a:chOff x="4197171" y="1143788"/>
                <a:chExt cx="923673" cy="1145237"/>
              </a:xfrm>
            </p:grpSpPr>
            <p:sp>
              <p:nvSpPr>
                <p:cNvPr id="35" name="Maan 34"/>
                <p:cNvSpPr/>
                <p:nvPr/>
              </p:nvSpPr>
              <p:spPr bwMode="auto">
                <a:xfrm rot="1775562">
                  <a:off x="4556827" y="1470999"/>
                  <a:ext cx="416883" cy="711686"/>
                </a:xfrm>
                <a:prstGeom prst="moon">
                  <a:avLst>
                    <a:gd name="adj" fmla="val 52716"/>
                  </a:avLst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nl-NL"/>
                </a:p>
              </p:txBody>
            </p:sp>
            <p:sp>
              <p:nvSpPr>
                <p:cNvPr id="32" name="Rechthoek 31"/>
                <p:cNvSpPr/>
                <p:nvPr/>
              </p:nvSpPr>
              <p:spPr>
                <a:xfrm>
                  <a:off x="4213516" y="1143788"/>
                  <a:ext cx="907328" cy="44173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nl-NL"/>
                </a:p>
              </p:txBody>
            </p:sp>
            <p:sp>
              <p:nvSpPr>
                <p:cNvPr id="33" name="Rechthoek 32"/>
                <p:cNvSpPr/>
                <p:nvPr/>
              </p:nvSpPr>
              <p:spPr>
                <a:xfrm rot="5171996">
                  <a:off x="3963867" y="1614320"/>
                  <a:ext cx="908009" cy="44140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nl-NL"/>
                </a:p>
              </p:txBody>
            </p:sp>
          </p:grpSp>
          <p:grpSp>
            <p:nvGrpSpPr>
              <p:cNvPr id="20516" name="Groep 41"/>
              <p:cNvGrpSpPr>
                <a:grpSpLocks noChangeAspect="1"/>
              </p:cNvGrpSpPr>
              <p:nvPr/>
            </p:nvGrpSpPr>
            <p:grpSpPr bwMode="auto">
              <a:xfrm rot="6947709">
                <a:off x="648492" y="2261297"/>
                <a:ext cx="177260" cy="226898"/>
                <a:chOff x="4195927" y="1145372"/>
                <a:chExt cx="912721" cy="1169194"/>
              </a:xfrm>
            </p:grpSpPr>
            <p:sp>
              <p:nvSpPr>
                <p:cNvPr id="47" name="Maan 46"/>
                <p:cNvSpPr/>
                <p:nvPr/>
              </p:nvSpPr>
              <p:spPr bwMode="auto">
                <a:xfrm rot="1775562">
                  <a:off x="4537036" y="1518289"/>
                  <a:ext cx="416883" cy="711684"/>
                </a:xfrm>
                <a:prstGeom prst="moon">
                  <a:avLst>
                    <a:gd name="adj" fmla="val 52716"/>
                  </a:avLst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nl-NL"/>
                </a:p>
              </p:txBody>
            </p:sp>
            <p:sp>
              <p:nvSpPr>
                <p:cNvPr id="44" name="Rechthoek 43"/>
                <p:cNvSpPr/>
                <p:nvPr/>
              </p:nvSpPr>
              <p:spPr>
                <a:xfrm>
                  <a:off x="4209497" y="1145372"/>
                  <a:ext cx="899151" cy="4417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nl-NL"/>
                </a:p>
              </p:txBody>
            </p:sp>
            <p:sp>
              <p:nvSpPr>
                <p:cNvPr id="45" name="Rechthoek 44"/>
                <p:cNvSpPr/>
                <p:nvPr/>
              </p:nvSpPr>
              <p:spPr>
                <a:xfrm rot="5171996">
                  <a:off x="3962622" y="1639860"/>
                  <a:ext cx="908011" cy="44140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nl-NL"/>
                </a:p>
              </p:txBody>
            </p:sp>
          </p:grpSp>
          <p:cxnSp>
            <p:nvCxnSpPr>
              <p:cNvPr id="304" name="Rechte verbindingslijn 303"/>
              <p:cNvCxnSpPr/>
              <p:nvPr/>
            </p:nvCxnSpPr>
            <p:spPr>
              <a:xfrm>
                <a:off x="1104900" y="1492250"/>
                <a:ext cx="7575550" cy="0"/>
              </a:xfrm>
              <a:prstGeom prst="line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Rechte verbindingslijn 304"/>
              <p:cNvCxnSpPr/>
              <p:nvPr/>
            </p:nvCxnSpPr>
            <p:spPr>
              <a:xfrm>
                <a:off x="1104900" y="3913188"/>
                <a:ext cx="7575550" cy="0"/>
              </a:xfrm>
              <a:prstGeom prst="line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Rechte verbindingslijn 305"/>
              <p:cNvCxnSpPr/>
              <p:nvPr/>
            </p:nvCxnSpPr>
            <p:spPr>
              <a:xfrm>
                <a:off x="1111250" y="1468438"/>
                <a:ext cx="4763" cy="1042987"/>
              </a:xfrm>
              <a:prstGeom prst="line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Rechte verbindingslijn 306"/>
              <p:cNvCxnSpPr/>
              <p:nvPr/>
            </p:nvCxnSpPr>
            <p:spPr>
              <a:xfrm>
                <a:off x="1122363" y="2894013"/>
                <a:ext cx="4762" cy="1042987"/>
              </a:xfrm>
              <a:prstGeom prst="line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Rechte verbindingslijn 307"/>
              <p:cNvCxnSpPr/>
              <p:nvPr/>
            </p:nvCxnSpPr>
            <p:spPr>
              <a:xfrm>
                <a:off x="8662988" y="1462088"/>
                <a:ext cx="4762" cy="1042987"/>
              </a:xfrm>
              <a:prstGeom prst="line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Rechte verbindingslijn 308"/>
              <p:cNvCxnSpPr/>
              <p:nvPr/>
            </p:nvCxnSpPr>
            <p:spPr>
              <a:xfrm>
                <a:off x="8675688" y="2894013"/>
                <a:ext cx="4762" cy="1042987"/>
              </a:xfrm>
              <a:prstGeom prst="line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Rechthoek 3"/>
            <p:cNvSpPr/>
            <p:nvPr/>
          </p:nvSpPr>
          <p:spPr>
            <a:xfrm>
              <a:off x="8604448" y="2151793"/>
              <a:ext cx="133483" cy="99433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75" name="Groep 59"/>
            <p:cNvGrpSpPr>
              <a:grpSpLocks noChangeAspect="1"/>
            </p:cNvGrpSpPr>
            <p:nvPr/>
          </p:nvGrpSpPr>
          <p:grpSpPr bwMode="auto">
            <a:xfrm rot="5984937">
              <a:off x="2271600" y="1965600"/>
              <a:ext cx="392034" cy="275465"/>
              <a:chOff x="6263537" y="5144336"/>
              <a:chExt cx="998874" cy="702055"/>
            </a:xfrm>
          </p:grpSpPr>
          <p:sp>
            <p:nvSpPr>
              <p:cNvPr id="80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81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82" name="Oval 43"/>
              <p:cNvSpPr>
                <a:spLocks noChangeArrowheads="1"/>
              </p:cNvSpPr>
              <p:nvPr/>
            </p:nvSpPr>
            <p:spPr bwMode="auto">
              <a:xfrm rot="1021399">
                <a:off x="6888532" y="5504001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83" name="Groep 59"/>
            <p:cNvGrpSpPr>
              <a:grpSpLocks noChangeAspect="1"/>
            </p:cNvGrpSpPr>
            <p:nvPr/>
          </p:nvGrpSpPr>
          <p:grpSpPr bwMode="auto">
            <a:xfrm rot="373340">
              <a:off x="2192400" y="2347200"/>
              <a:ext cx="392034" cy="275465"/>
              <a:chOff x="6263537" y="5144336"/>
              <a:chExt cx="998874" cy="702055"/>
            </a:xfrm>
          </p:grpSpPr>
          <p:sp>
            <p:nvSpPr>
              <p:cNvPr id="84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85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86" name="Oval 43"/>
              <p:cNvSpPr>
                <a:spLocks noChangeArrowheads="1"/>
              </p:cNvSpPr>
              <p:nvPr/>
            </p:nvSpPr>
            <p:spPr bwMode="auto">
              <a:xfrm rot="1021399">
                <a:off x="6888532" y="5504001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87" name="Groep 59"/>
            <p:cNvGrpSpPr>
              <a:grpSpLocks noChangeAspect="1"/>
            </p:cNvGrpSpPr>
            <p:nvPr/>
          </p:nvGrpSpPr>
          <p:grpSpPr bwMode="auto">
            <a:xfrm rot="18554749">
              <a:off x="1857600" y="2610000"/>
              <a:ext cx="392034" cy="275465"/>
              <a:chOff x="6263537" y="5144336"/>
              <a:chExt cx="998874" cy="702055"/>
            </a:xfrm>
          </p:grpSpPr>
          <p:sp>
            <p:nvSpPr>
              <p:cNvPr id="88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89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90" name="Oval 43"/>
              <p:cNvSpPr>
                <a:spLocks noChangeArrowheads="1"/>
              </p:cNvSpPr>
              <p:nvPr/>
            </p:nvSpPr>
            <p:spPr bwMode="auto">
              <a:xfrm rot="1021399">
                <a:off x="6888532" y="5504001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91" name="Groep 59"/>
            <p:cNvGrpSpPr>
              <a:grpSpLocks noChangeAspect="1"/>
            </p:cNvGrpSpPr>
            <p:nvPr/>
          </p:nvGrpSpPr>
          <p:grpSpPr bwMode="auto">
            <a:xfrm rot="20551005">
              <a:off x="1508400" y="2952000"/>
              <a:ext cx="392034" cy="275465"/>
              <a:chOff x="6263537" y="5144336"/>
              <a:chExt cx="998874" cy="702055"/>
            </a:xfrm>
          </p:grpSpPr>
          <p:sp>
            <p:nvSpPr>
              <p:cNvPr id="92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93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94" name="Oval 43"/>
              <p:cNvSpPr>
                <a:spLocks noChangeArrowheads="1"/>
              </p:cNvSpPr>
              <p:nvPr/>
            </p:nvSpPr>
            <p:spPr bwMode="auto">
              <a:xfrm rot="1021399">
                <a:off x="6888532" y="5504001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95" name="Groep 59"/>
            <p:cNvGrpSpPr>
              <a:grpSpLocks noChangeAspect="1"/>
            </p:cNvGrpSpPr>
            <p:nvPr/>
          </p:nvGrpSpPr>
          <p:grpSpPr bwMode="auto">
            <a:xfrm rot="10004285">
              <a:off x="1853932" y="3373395"/>
              <a:ext cx="392034" cy="275465"/>
              <a:chOff x="6263537" y="5144336"/>
              <a:chExt cx="998874" cy="702055"/>
            </a:xfrm>
          </p:grpSpPr>
          <p:sp>
            <p:nvSpPr>
              <p:cNvPr id="96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97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98" name="Oval 43"/>
              <p:cNvSpPr>
                <a:spLocks noChangeArrowheads="1"/>
              </p:cNvSpPr>
              <p:nvPr/>
            </p:nvSpPr>
            <p:spPr bwMode="auto">
              <a:xfrm rot="1021399">
                <a:off x="6888532" y="5504001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99" name="Groep 59"/>
            <p:cNvGrpSpPr>
              <a:grpSpLocks noChangeAspect="1"/>
            </p:cNvGrpSpPr>
            <p:nvPr/>
          </p:nvGrpSpPr>
          <p:grpSpPr bwMode="auto">
            <a:xfrm rot="5984937">
              <a:off x="1603755" y="2210400"/>
              <a:ext cx="392034" cy="275465"/>
              <a:chOff x="6263537" y="5144336"/>
              <a:chExt cx="998874" cy="702055"/>
            </a:xfrm>
          </p:grpSpPr>
          <p:sp>
            <p:nvSpPr>
              <p:cNvPr id="100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101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102" name="Oval 43"/>
              <p:cNvSpPr>
                <a:spLocks noChangeArrowheads="1"/>
              </p:cNvSpPr>
              <p:nvPr/>
            </p:nvSpPr>
            <p:spPr bwMode="auto">
              <a:xfrm rot="1021399">
                <a:off x="6888532" y="5504001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03" name="Groep 59"/>
            <p:cNvGrpSpPr>
              <a:grpSpLocks noChangeAspect="1"/>
            </p:cNvGrpSpPr>
            <p:nvPr/>
          </p:nvGrpSpPr>
          <p:grpSpPr bwMode="auto">
            <a:xfrm rot="18554749">
              <a:off x="2358000" y="2998800"/>
              <a:ext cx="392034" cy="275465"/>
              <a:chOff x="6263537" y="5144336"/>
              <a:chExt cx="998874" cy="702055"/>
            </a:xfrm>
          </p:grpSpPr>
          <p:sp>
            <p:nvSpPr>
              <p:cNvPr id="104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105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106" name="Oval 43"/>
              <p:cNvSpPr>
                <a:spLocks noChangeArrowheads="1"/>
              </p:cNvSpPr>
              <p:nvPr/>
            </p:nvSpPr>
            <p:spPr bwMode="auto">
              <a:xfrm rot="1021399">
                <a:off x="6888532" y="5504001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3" name="Tekstvak 2"/>
          <p:cNvSpPr txBox="1"/>
          <p:nvPr/>
        </p:nvSpPr>
        <p:spPr>
          <a:xfrm>
            <a:off x="1296855" y="1250110"/>
            <a:ext cx="1778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chemeClr val="bg1"/>
                </a:solidFill>
              </a:rPr>
              <a:t>        </a:t>
            </a:r>
            <a:r>
              <a:rPr lang="nl-NL" sz="1200" b="1" dirty="0">
                <a:solidFill>
                  <a:srgbClr val="FF0000"/>
                </a:solidFill>
              </a:rPr>
              <a:t>e</a:t>
            </a:r>
            <a:r>
              <a:rPr lang="nl-NL" sz="1200" b="1" baseline="30000" dirty="0">
                <a:solidFill>
                  <a:srgbClr val="FF0000"/>
                </a:solidFill>
              </a:rPr>
              <a:t>-</a:t>
            </a:r>
            <a:r>
              <a:rPr lang="nl-NL" sz="1200" b="1" dirty="0">
                <a:solidFill>
                  <a:srgbClr val="FF0000"/>
                </a:solidFill>
              </a:rPr>
              <a:t>   e</a:t>
            </a:r>
            <a:r>
              <a:rPr lang="nl-NL" sz="1200" b="1" baseline="30000" dirty="0">
                <a:solidFill>
                  <a:srgbClr val="FF0000"/>
                </a:solidFill>
              </a:rPr>
              <a:t>-</a:t>
            </a:r>
            <a:r>
              <a:rPr lang="nl-NL" sz="1200" b="1" dirty="0">
                <a:solidFill>
                  <a:srgbClr val="FF0000"/>
                </a:solidFill>
              </a:rPr>
              <a:t>    e</a:t>
            </a:r>
            <a:r>
              <a:rPr lang="nl-NL" sz="1200" b="1" baseline="30000" dirty="0">
                <a:solidFill>
                  <a:srgbClr val="FF0000"/>
                </a:solidFill>
              </a:rPr>
              <a:t>-  </a:t>
            </a:r>
            <a:r>
              <a:rPr lang="nl-NL" sz="1200" b="1" dirty="0">
                <a:solidFill>
                  <a:srgbClr val="FF0000"/>
                </a:solidFill>
              </a:rPr>
              <a:t> e</a:t>
            </a:r>
            <a:r>
              <a:rPr lang="nl-NL" sz="1200" b="1" baseline="30000" dirty="0">
                <a:solidFill>
                  <a:srgbClr val="FF0000"/>
                </a:solidFill>
              </a:rPr>
              <a:t>-</a:t>
            </a:r>
            <a:r>
              <a:rPr lang="nl-NL" sz="1200" b="1" dirty="0">
                <a:solidFill>
                  <a:srgbClr val="FF0000"/>
                </a:solidFill>
              </a:rPr>
              <a:t>   e</a:t>
            </a:r>
            <a:r>
              <a:rPr lang="nl-NL" sz="1200" b="1" baseline="30000" dirty="0">
                <a:solidFill>
                  <a:srgbClr val="FF0000"/>
                </a:solidFill>
              </a:rPr>
              <a:t>-</a:t>
            </a:r>
            <a:r>
              <a:rPr lang="nl-NL" sz="1200" b="1" dirty="0">
                <a:solidFill>
                  <a:srgbClr val="FF0000"/>
                </a:solidFill>
              </a:rPr>
              <a:t>   </a:t>
            </a:r>
            <a:endParaRPr lang="nl-NL" sz="1200" b="1" baseline="30000" dirty="0">
              <a:solidFill>
                <a:srgbClr val="FF0000"/>
              </a:solidFill>
            </a:endParaRPr>
          </a:p>
          <a:p>
            <a:endParaRPr lang="nl-NL" sz="1200" b="1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1200" b="1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1200" b="1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1200" b="1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1200" b="1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1200" b="1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1200" b="1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nl-NL" sz="1200" b="1" baseline="30000" dirty="0">
                <a:solidFill>
                  <a:schemeClr val="accent1">
                    <a:lumMod val="75000"/>
                  </a:schemeClr>
                </a:solidFill>
              </a:rPr>
              <a:t>   </a:t>
            </a:r>
          </a:p>
        </p:txBody>
      </p:sp>
      <p:sp>
        <p:nvSpPr>
          <p:cNvPr id="110" name="Tekstvak 109"/>
          <p:cNvSpPr txBox="1"/>
          <p:nvPr/>
        </p:nvSpPr>
        <p:spPr>
          <a:xfrm>
            <a:off x="1326663" y="1897295"/>
            <a:ext cx="1917477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"/>
              </a:lnSpc>
              <a:spcAft>
                <a:spcPts val="300"/>
              </a:spcAft>
            </a:pPr>
            <a:r>
              <a:rPr lang="nl-NL" sz="1200" b="1" dirty="0">
                <a:solidFill>
                  <a:srgbClr val="FF0000"/>
                </a:solidFill>
              </a:rPr>
              <a:t>                              +  </a:t>
            </a:r>
            <a:endParaRPr lang="nl-NL" sz="400" b="1" dirty="0">
              <a:solidFill>
                <a:srgbClr val="FF0000"/>
              </a:solidFill>
            </a:endParaRPr>
          </a:p>
          <a:p>
            <a:pPr>
              <a:lnSpc>
                <a:spcPts val="800"/>
              </a:lnSpc>
            </a:pPr>
            <a:endParaRPr lang="nl-NL" sz="1200" b="1" dirty="0">
              <a:solidFill>
                <a:srgbClr val="FF0000"/>
              </a:solidFill>
            </a:endParaRPr>
          </a:p>
          <a:p>
            <a:pPr>
              <a:lnSpc>
                <a:spcPts val="800"/>
              </a:lnSpc>
            </a:pPr>
            <a:r>
              <a:rPr lang="nl-NL" sz="1200" b="1" dirty="0">
                <a:solidFill>
                  <a:srgbClr val="FF0000"/>
                </a:solidFill>
              </a:rPr>
              <a:t>           + </a:t>
            </a:r>
          </a:p>
          <a:p>
            <a:pPr>
              <a:lnSpc>
                <a:spcPts val="800"/>
              </a:lnSpc>
            </a:pPr>
            <a:endParaRPr lang="nl-NL" sz="1200" b="1" dirty="0">
              <a:solidFill>
                <a:srgbClr val="FF0000"/>
              </a:solidFill>
            </a:endParaRPr>
          </a:p>
          <a:p>
            <a:pPr>
              <a:lnSpc>
                <a:spcPts val="800"/>
              </a:lnSpc>
              <a:spcAft>
                <a:spcPts val="400"/>
              </a:spcAft>
            </a:pPr>
            <a:endParaRPr lang="nl-NL" sz="1200" b="1" dirty="0">
              <a:solidFill>
                <a:srgbClr val="FF0000"/>
              </a:solidFill>
            </a:endParaRPr>
          </a:p>
          <a:p>
            <a:pPr>
              <a:lnSpc>
                <a:spcPts val="800"/>
              </a:lnSpc>
              <a:spcAft>
                <a:spcPts val="400"/>
              </a:spcAft>
            </a:pPr>
            <a:r>
              <a:rPr lang="nl-NL" sz="1200" b="1" dirty="0">
                <a:solidFill>
                  <a:srgbClr val="FF0000"/>
                </a:solidFill>
              </a:rPr>
              <a:t>                              +</a:t>
            </a:r>
          </a:p>
          <a:p>
            <a:pPr>
              <a:lnSpc>
                <a:spcPts val="800"/>
              </a:lnSpc>
            </a:pPr>
            <a:r>
              <a:rPr lang="nl-NL" sz="1200" b="1" dirty="0">
                <a:solidFill>
                  <a:srgbClr val="FF0000"/>
                </a:solidFill>
              </a:rPr>
              <a:t>             </a:t>
            </a:r>
          </a:p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nl-NL" sz="1200" b="1" dirty="0">
                <a:solidFill>
                  <a:srgbClr val="FF0000"/>
                </a:solidFill>
              </a:rPr>
              <a:t>              </a:t>
            </a:r>
            <a:r>
              <a:rPr lang="nl-NL" sz="400" b="1" dirty="0">
                <a:solidFill>
                  <a:srgbClr val="FF0000"/>
                </a:solidFill>
              </a:rPr>
              <a:t>  </a:t>
            </a:r>
            <a:r>
              <a:rPr lang="nl-NL" sz="1200" b="1" dirty="0">
                <a:solidFill>
                  <a:srgbClr val="FF0000"/>
                </a:solidFill>
              </a:rPr>
              <a:t>+ </a:t>
            </a:r>
          </a:p>
          <a:p>
            <a:pPr>
              <a:lnSpc>
                <a:spcPts val="800"/>
              </a:lnSpc>
            </a:pPr>
            <a:endParaRPr lang="nl-NL" sz="1200" b="1" dirty="0">
              <a:solidFill>
                <a:srgbClr val="FF0000"/>
              </a:solidFill>
            </a:endParaRPr>
          </a:p>
          <a:p>
            <a:pPr>
              <a:lnSpc>
                <a:spcPts val="800"/>
              </a:lnSpc>
              <a:spcAft>
                <a:spcPts val="100"/>
              </a:spcAft>
            </a:pPr>
            <a:r>
              <a:rPr lang="nl-NL" sz="1200" b="1" dirty="0">
                <a:solidFill>
                  <a:srgbClr val="FF0000"/>
                </a:solidFill>
              </a:rPr>
              <a:t>  </a:t>
            </a:r>
            <a:r>
              <a:rPr lang="nl-NL" sz="400" b="1" dirty="0">
                <a:solidFill>
                  <a:srgbClr val="FF0000"/>
                </a:solidFill>
              </a:rPr>
              <a:t>     </a:t>
            </a:r>
            <a:r>
              <a:rPr lang="nl-NL" sz="1200" b="1" dirty="0">
                <a:solidFill>
                  <a:srgbClr val="FF0000"/>
                </a:solidFill>
              </a:rPr>
              <a:t>+               </a:t>
            </a:r>
          </a:p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nl-NL" sz="1200" b="1" dirty="0">
                <a:solidFill>
                  <a:srgbClr val="FF0000"/>
                </a:solidFill>
              </a:rPr>
              <a:t>                         </a:t>
            </a:r>
            <a:r>
              <a:rPr lang="nl-NL" sz="400" b="1" dirty="0">
                <a:solidFill>
                  <a:srgbClr val="FF0000"/>
                </a:solidFill>
              </a:rPr>
              <a:t>            </a:t>
            </a:r>
            <a:r>
              <a:rPr lang="nl-NL" sz="1200" b="1" dirty="0">
                <a:solidFill>
                  <a:srgbClr val="FF0000"/>
                </a:solidFill>
              </a:rPr>
              <a:t>+</a:t>
            </a:r>
          </a:p>
          <a:p>
            <a:pPr>
              <a:lnSpc>
                <a:spcPts val="800"/>
              </a:lnSpc>
            </a:pPr>
            <a:endParaRPr lang="nl-NL" sz="1200" b="1" dirty="0">
              <a:solidFill>
                <a:srgbClr val="FF0000"/>
              </a:solidFill>
            </a:endParaRPr>
          </a:p>
          <a:p>
            <a:pPr>
              <a:lnSpc>
                <a:spcPts val="800"/>
              </a:lnSpc>
            </a:pPr>
            <a:r>
              <a:rPr lang="nl-NL" sz="1200" b="1" dirty="0">
                <a:solidFill>
                  <a:srgbClr val="FF0000"/>
                </a:solidFill>
              </a:rPr>
              <a:t>                    </a:t>
            </a:r>
            <a:r>
              <a:rPr lang="nl-NL" sz="400" b="1" dirty="0">
                <a:solidFill>
                  <a:srgbClr val="FF0000"/>
                </a:solidFill>
              </a:rPr>
              <a:t> </a:t>
            </a:r>
            <a:r>
              <a:rPr lang="nl-NL" sz="12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111" name="Tekstvak 110"/>
          <p:cNvSpPr txBox="1"/>
          <p:nvPr/>
        </p:nvSpPr>
        <p:spPr>
          <a:xfrm>
            <a:off x="1157288" y="1493165"/>
            <a:ext cx="2752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ionisatie</a:t>
            </a:r>
          </a:p>
        </p:txBody>
      </p:sp>
      <p:cxnSp>
        <p:nvCxnSpPr>
          <p:cNvPr id="112" name="Rechte verbindingslijn 111"/>
          <p:cNvCxnSpPr/>
          <p:nvPr/>
        </p:nvCxnSpPr>
        <p:spPr bwMode="auto">
          <a:xfrm>
            <a:off x="4046285" y="1485900"/>
            <a:ext cx="4762" cy="10429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Rechte verbindingslijn 112"/>
          <p:cNvCxnSpPr/>
          <p:nvPr/>
        </p:nvCxnSpPr>
        <p:spPr bwMode="auto">
          <a:xfrm>
            <a:off x="4054579" y="2873931"/>
            <a:ext cx="6350" cy="10429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">
            <a:extLst>
              <a:ext uri="{FF2B5EF4-FFF2-40B4-BE49-F238E27FC236}">
                <a16:creationId xmlns:a16="http://schemas.microsoft.com/office/drawing/2014/main" id="{9C0CA037-0E0C-498A-8403-68EBBA1FD05E}"/>
              </a:ext>
            </a:extLst>
          </p:cNvPr>
          <p:cNvSpPr txBox="1"/>
          <p:nvPr/>
        </p:nvSpPr>
        <p:spPr>
          <a:xfrm>
            <a:off x="2382711" y="2026633"/>
            <a:ext cx="293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</a:rPr>
              <a:t>e</a:t>
            </a:r>
            <a:r>
              <a:rPr lang="nl-NL" sz="1200" b="1" baseline="30000" dirty="0">
                <a:solidFill>
                  <a:srgbClr val="FF0000"/>
                </a:solidFill>
              </a:rPr>
              <a:t>-</a:t>
            </a:r>
            <a:endParaRPr lang="nl-NL" sz="1200" dirty="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51EB99F9-8AA6-4F59-A4D0-726EA0753F13}"/>
              </a:ext>
            </a:extLst>
          </p:cNvPr>
          <p:cNvSpPr/>
          <p:nvPr/>
        </p:nvSpPr>
        <p:spPr>
          <a:xfrm>
            <a:off x="1732225" y="2167920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</a:rPr>
              <a:t>e</a:t>
            </a:r>
            <a:r>
              <a:rPr lang="nl-NL" sz="1200" b="1" baseline="30000" dirty="0">
                <a:solidFill>
                  <a:srgbClr val="FF0000"/>
                </a:solidFill>
              </a:rPr>
              <a:t>-</a:t>
            </a:r>
            <a:r>
              <a:rPr lang="nl-NL" b="1" dirty="0">
                <a:solidFill>
                  <a:srgbClr val="FF0000"/>
                </a:solidFill>
              </a:rPr>
              <a:t> </a:t>
            </a:r>
            <a:endParaRPr lang="nl-NL" dirty="0"/>
          </a:p>
        </p:txBody>
      </p:sp>
      <p:sp>
        <p:nvSpPr>
          <p:cNvPr id="59" name="Rechthoek 58">
            <a:extLst>
              <a:ext uri="{FF2B5EF4-FFF2-40B4-BE49-F238E27FC236}">
                <a16:creationId xmlns:a16="http://schemas.microsoft.com/office/drawing/2014/main" id="{52DCBEE0-BA56-4C81-AB92-C404B3DA62DB}"/>
              </a:ext>
            </a:extLst>
          </p:cNvPr>
          <p:cNvSpPr/>
          <p:nvPr/>
        </p:nvSpPr>
        <p:spPr>
          <a:xfrm>
            <a:off x="2304506" y="2222326"/>
            <a:ext cx="30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</a:rPr>
              <a:t>e</a:t>
            </a:r>
            <a:r>
              <a:rPr lang="nl-NL" sz="1200" b="1" baseline="30000" dirty="0">
                <a:solidFill>
                  <a:srgbClr val="FF0000"/>
                </a:solidFill>
              </a:rPr>
              <a:t>-</a:t>
            </a:r>
            <a:r>
              <a:rPr lang="nl-NL" b="1" dirty="0">
                <a:solidFill>
                  <a:srgbClr val="FF0000"/>
                </a:solidFill>
              </a:rPr>
              <a:t> </a:t>
            </a:r>
            <a:endParaRPr lang="nl-NL" dirty="0"/>
          </a:p>
        </p:txBody>
      </p:sp>
      <p:sp>
        <p:nvSpPr>
          <p:cNvPr id="60" name="Rechthoek 59">
            <a:extLst>
              <a:ext uri="{FF2B5EF4-FFF2-40B4-BE49-F238E27FC236}">
                <a16:creationId xmlns:a16="http://schemas.microsoft.com/office/drawing/2014/main" id="{4AFC507D-705B-436B-B998-66832CA8BBC9}"/>
              </a:ext>
            </a:extLst>
          </p:cNvPr>
          <p:cNvSpPr/>
          <p:nvPr/>
        </p:nvSpPr>
        <p:spPr>
          <a:xfrm>
            <a:off x="1898436" y="2465051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</a:rPr>
              <a:t>e</a:t>
            </a:r>
            <a:r>
              <a:rPr lang="nl-NL" sz="1200" b="1" baseline="30000" dirty="0">
                <a:solidFill>
                  <a:srgbClr val="FF0000"/>
                </a:solidFill>
              </a:rPr>
              <a:t>-</a:t>
            </a:r>
            <a:r>
              <a:rPr lang="nl-NL" b="1" dirty="0">
                <a:solidFill>
                  <a:srgbClr val="FF0000"/>
                </a:solidFill>
              </a:rPr>
              <a:t> </a:t>
            </a:r>
            <a:endParaRPr lang="nl-NL" dirty="0"/>
          </a:p>
        </p:txBody>
      </p:sp>
      <p:sp>
        <p:nvSpPr>
          <p:cNvPr id="61" name="Rechthoek 60">
            <a:extLst>
              <a:ext uri="{FF2B5EF4-FFF2-40B4-BE49-F238E27FC236}">
                <a16:creationId xmlns:a16="http://schemas.microsoft.com/office/drawing/2014/main" id="{98292462-6CBF-4E61-AA24-6E3FC69B54A2}"/>
              </a:ext>
            </a:extLst>
          </p:cNvPr>
          <p:cNvSpPr/>
          <p:nvPr/>
        </p:nvSpPr>
        <p:spPr>
          <a:xfrm>
            <a:off x="2361702" y="2859068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</a:rPr>
              <a:t>e</a:t>
            </a:r>
            <a:r>
              <a:rPr lang="nl-NL" sz="1200" b="1" baseline="30000" dirty="0">
                <a:solidFill>
                  <a:srgbClr val="FF0000"/>
                </a:solidFill>
              </a:rPr>
              <a:t>-</a:t>
            </a:r>
            <a:r>
              <a:rPr lang="nl-NL" b="1" dirty="0">
                <a:solidFill>
                  <a:srgbClr val="FF0000"/>
                </a:solidFill>
              </a:rPr>
              <a:t> </a:t>
            </a:r>
            <a:endParaRPr lang="nl-NL" dirty="0"/>
          </a:p>
        </p:txBody>
      </p:sp>
      <p:sp>
        <p:nvSpPr>
          <p:cNvPr id="62" name="Rechthoek 61">
            <a:extLst>
              <a:ext uri="{FF2B5EF4-FFF2-40B4-BE49-F238E27FC236}">
                <a16:creationId xmlns:a16="http://schemas.microsoft.com/office/drawing/2014/main" id="{2DC6CC43-95E4-49E9-B0ED-32757290B581}"/>
              </a:ext>
            </a:extLst>
          </p:cNvPr>
          <p:cNvSpPr/>
          <p:nvPr/>
        </p:nvSpPr>
        <p:spPr>
          <a:xfrm>
            <a:off x="1898436" y="3323114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</a:rPr>
              <a:t>e</a:t>
            </a:r>
            <a:r>
              <a:rPr lang="nl-NL" sz="1200" b="1" baseline="30000" dirty="0">
                <a:solidFill>
                  <a:srgbClr val="FF0000"/>
                </a:solidFill>
              </a:rPr>
              <a:t>-</a:t>
            </a:r>
            <a:r>
              <a:rPr lang="nl-NL" b="1" dirty="0">
                <a:solidFill>
                  <a:srgbClr val="FF0000"/>
                </a:solidFill>
              </a:rPr>
              <a:t> </a:t>
            </a:r>
            <a:endParaRPr lang="nl-NL" dirty="0"/>
          </a:p>
        </p:txBody>
      </p:sp>
      <p:sp>
        <p:nvSpPr>
          <p:cNvPr id="63" name="Rechthoek 62">
            <a:extLst>
              <a:ext uri="{FF2B5EF4-FFF2-40B4-BE49-F238E27FC236}">
                <a16:creationId xmlns:a16="http://schemas.microsoft.com/office/drawing/2014/main" id="{97F139EF-CC16-4D33-993D-3A7064748B2F}"/>
              </a:ext>
            </a:extLst>
          </p:cNvPr>
          <p:cNvSpPr/>
          <p:nvPr/>
        </p:nvSpPr>
        <p:spPr>
          <a:xfrm>
            <a:off x="1560051" y="2774981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</a:rPr>
              <a:t>e</a:t>
            </a:r>
            <a:r>
              <a:rPr lang="nl-NL" sz="1200" b="1" baseline="30000" dirty="0">
                <a:solidFill>
                  <a:srgbClr val="FF0000"/>
                </a:solidFill>
              </a:rPr>
              <a:t>-</a:t>
            </a:r>
            <a:r>
              <a:rPr lang="nl-NL" b="1" dirty="0">
                <a:solidFill>
                  <a:srgbClr val="FF0000"/>
                </a:solidFill>
              </a:rPr>
              <a:t> </a:t>
            </a:r>
            <a:endParaRPr lang="nl-NL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B5E6FC82-D82D-40E5-8A7D-BBF2E7974ACA}"/>
              </a:ext>
            </a:extLst>
          </p:cNvPr>
          <p:cNvSpPr/>
          <p:nvPr/>
        </p:nvSpPr>
        <p:spPr>
          <a:xfrm>
            <a:off x="1333660" y="3970818"/>
            <a:ext cx="1457911" cy="1594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5928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Motion origin="layout" path="M -2.5E-6 -4.07407E-6 L -0.00521 0.3657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1828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2.5E-6 -7.40741E-7 L 0.00018 0.2935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67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-0.0026 0.00115 L -0.0026 0.2511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0 4.07407E-6 L 0 0.2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-3.33333E-6 -1.48148E-6 L -3.33333E-6 0.2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2.5E-6 -2.59259E-6 L -2.5E-6 0.2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3.05556E-6 0 L 3.05556E-6 0.2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animMotion origin="layout" path="M -2.5E-6 -2.59259E-6 L -2.5E-6 0.2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0" grpId="0"/>
      <p:bldP spid="7" grpId="0"/>
      <p:bldP spid="8" grpId="0"/>
      <p:bldP spid="59" grpId="0"/>
      <p:bldP spid="60" grpId="0"/>
      <p:bldP spid="61" grpId="0"/>
      <p:bldP spid="62" grpId="0"/>
      <p:bldP spid="6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kstvak 28"/>
          <p:cNvSpPr txBox="1">
            <a:spLocks noChangeArrowheads="1"/>
          </p:cNvSpPr>
          <p:nvPr/>
        </p:nvSpPr>
        <p:spPr bwMode="auto">
          <a:xfrm>
            <a:off x="1171790" y="285517"/>
            <a:ext cx="4638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Arial" panose="020B0604020202020204" pitchFamily="34" charset="0"/>
                <a:cs typeface="Arial" panose="020B0604020202020204" pitchFamily="34" charset="0"/>
              </a:rPr>
              <a:t>massaspectrometer</a:t>
            </a:r>
          </a:p>
        </p:txBody>
      </p:sp>
      <p:grpSp>
        <p:nvGrpSpPr>
          <p:cNvPr id="6" name="Groep 5"/>
          <p:cNvGrpSpPr>
            <a:grpSpLocks/>
          </p:cNvGrpSpPr>
          <p:nvPr/>
        </p:nvGrpSpPr>
        <p:grpSpPr bwMode="auto">
          <a:xfrm>
            <a:off x="571499" y="1462088"/>
            <a:ext cx="8108951" cy="2474912"/>
            <a:chOff x="571499" y="1462088"/>
            <a:chExt cx="8108951" cy="2474912"/>
          </a:xfrm>
        </p:grpSpPr>
        <p:cxnSp>
          <p:nvCxnSpPr>
            <p:cNvPr id="301" name="Rechte verbindingslijn 300"/>
            <p:cNvCxnSpPr/>
            <p:nvPr/>
          </p:nvCxnSpPr>
          <p:spPr>
            <a:xfrm>
              <a:off x="2935288" y="1485900"/>
              <a:ext cx="4762" cy="10429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Rechte verbindingslijn 302"/>
            <p:cNvCxnSpPr/>
            <p:nvPr/>
          </p:nvCxnSpPr>
          <p:spPr>
            <a:xfrm>
              <a:off x="2938463" y="2882900"/>
              <a:ext cx="4762" cy="10429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515" name="Groep 29"/>
            <p:cNvGrpSpPr>
              <a:grpSpLocks noChangeAspect="1"/>
            </p:cNvGrpSpPr>
            <p:nvPr/>
          </p:nvGrpSpPr>
          <p:grpSpPr bwMode="auto">
            <a:xfrm>
              <a:off x="571499" y="2581275"/>
              <a:ext cx="179387" cy="222250"/>
              <a:chOff x="4197171" y="1143788"/>
              <a:chExt cx="923673" cy="1145237"/>
            </a:xfrm>
          </p:grpSpPr>
          <p:sp>
            <p:nvSpPr>
              <p:cNvPr id="35" name="Maan 34"/>
              <p:cNvSpPr/>
              <p:nvPr/>
            </p:nvSpPr>
            <p:spPr bwMode="auto">
              <a:xfrm rot="1775562">
                <a:off x="4556827" y="1470999"/>
                <a:ext cx="416883" cy="711686"/>
              </a:xfrm>
              <a:prstGeom prst="moon">
                <a:avLst>
                  <a:gd name="adj" fmla="val 527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32" name="Rechthoek 31"/>
              <p:cNvSpPr/>
              <p:nvPr/>
            </p:nvSpPr>
            <p:spPr>
              <a:xfrm>
                <a:off x="4213516" y="1143788"/>
                <a:ext cx="907328" cy="44173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33" name="Rechthoek 32"/>
              <p:cNvSpPr/>
              <p:nvPr/>
            </p:nvSpPr>
            <p:spPr>
              <a:xfrm rot="5171996">
                <a:off x="3963867" y="1614320"/>
                <a:ext cx="908009" cy="4414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</p:grpSp>
        <p:grpSp>
          <p:nvGrpSpPr>
            <p:cNvPr id="20516" name="Groep 41"/>
            <p:cNvGrpSpPr>
              <a:grpSpLocks noChangeAspect="1"/>
            </p:cNvGrpSpPr>
            <p:nvPr/>
          </p:nvGrpSpPr>
          <p:grpSpPr bwMode="auto">
            <a:xfrm rot="6947709">
              <a:off x="648492" y="2261297"/>
              <a:ext cx="177260" cy="226898"/>
              <a:chOff x="4195927" y="1145372"/>
              <a:chExt cx="912721" cy="1169194"/>
            </a:xfrm>
          </p:grpSpPr>
          <p:sp>
            <p:nvSpPr>
              <p:cNvPr id="47" name="Maan 46"/>
              <p:cNvSpPr/>
              <p:nvPr/>
            </p:nvSpPr>
            <p:spPr bwMode="auto">
              <a:xfrm rot="1775562">
                <a:off x="4537036" y="1518289"/>
                <a:ext cx="416883" cy="711684"/>
              </a:xfrm>
              <a:prstGeom prst="moon">
                <a:avLst>
                  <a:gd name="adj" fmla="val 527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44" name="Rechthoek 43"/>
              <p:cNvSpPr/>
              <p:nvPr/>
            </p:nvSpPr>
            <p:spPr>
              <a:xfrm>
                <a:off x="4209497" y="1145372"/>
                <a:ext cx="899151" cy="44173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45" name="Rechthoek 44"/>
              <p:cNvSpPr/>
              <p:nvPr/>
            </p:nvSpPr>
            <p:spPr>
              <a:xfrm rot="5171996">
                <a:off x="3962622" y="1639860"/>
                <a:ext cx="908011" cy="4414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</p:grpSp>
        <p:cxnSp>
          <p:nvCxnSpPr>
            <p:cNvPr id="304" name="Rechte verbindingslijn 303"/>
            <p:cNvCxnSpPr/>
            <p:nvPr/>
          </p:nvCxnSpPr>
          <p:spPr>
            <a:xfrm>
              <a:off x="1104900" y="1492250"/>
              <a:ext cx="7575550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Rechte verbindingslijn 304"/>
            <p:cNvCxnSpPr/>
            <p:nvPr/>
          </p:nvCxnSpPr>
          <p:spPr>
            <a:xfrm>
              <a:off x="1104900" y="3913188"/>
              <a:ext cx="7575550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Rechte verbindingslijn 305"/>
            <p:cNvCxnSpPr/>
            <p:nvPr/>
          </p:nvCxnSpPr>
          <p:spPr>
            <a:xfrm>
              <a:off x="1111250" y="1468438"/>
              <a:ext cx="4763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Rechte verbindingslijn 306"/>
            <p:cNvCxnSpPr/>
            <p:nvPr/>
          </p:nvCxnSpPr>
          <p:spPr>
            <a:xfrm>
              <a:off x="1122363" y="2894013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Rechte verbindingslijn 307"/>
            <p:cNvCxnSpPr/>
            <p:nvPr/>
          </p:nvCxnSpPr>
          <p:spPr>
            <a:xfrm>
              <a:off x="8662988" y="1462088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Rechte verbindingslijn 308"/>
            <p:cNvCxnSpPr/>
            <p:nvPr/>
          </p:nvCxnSpPr>
          <p:spPr>
            <a:xfrm>
              <a:off x="8675688" y="2894013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hthoek 3"/>
          <p:cNvSpPr/>
          <p:nvPr/>
        </p:nvSpPr>
        <p:spPr>
          <a:xfrm>
            <a:off x="8604448" y="2151793"/>
            <a:ext cx="133483" cy="9943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1" name="Oval 42"/>
          <p:cNvSpPr>
            <a:spLocks noChangeArrowheads="1"/>
          </p:cNvSpPr>
          <p:nvPr/>
        </p:nvSpPr>
        <p:spPr bwMode="auto">
          <a:xfrm rot="7006336">
            <a:off x="2429939" y="1917848"/>
            <a:ext cx="146739" cy="13434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 b="1">
              <a:latin typeface="Arial" panose="020B0604020202020204" pitchFamily="34" charset="0"/>
            </a:endParaRPr>
          </a:p>
        </p:txBody>
      </p:sp>
      <p:grpSp>
        <p:nvGrpSpPr>
          <p:cNvPr id="8" name="Groep 7"/>
          <p:cNvGrpSpPr/>
          <p:nvPr/>
        </p:nvGrpSpPr>
        <p:grpSpPr>
          <a:xfrm>
            <a:off x="2310136" y="2062154"/>
            <a:ext cx="288775" cy="223476"/>
            <a:chOff x="2310136" y="2062154"/>
            <a:chExt cx="288775" cy="223476"/>
          </a:xfrm>
        </p:grpSpPr>
        <p:sp>
          <p:nvSpPr>
            <p:cNvPr id="80" name="Oval 41"/>
            <p:cNvSpPr>
              <a:spLocks noChangeArrowheads="1"/>
            </p:cNvSpPr>
            <p:nvPr/>
          </p:nvSpPr>
          <p:spPr bwMode="auto">
            <a:xfrm rot="7006336">
              <a:off x="2438293" y="2069237"/>
              <a:ext cx="167701" cy="153535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2" name="Oval 43"/>
            <p:cNvSpPr>
              <a:spLocks noChangeArrowheads="1"/>
            </p:cNvSpPr>
            <p:nvPr/>
          </p:nvSpPr>
          <p:spPr bwMode="auto">
            <a:xfrm rot="7006336">
              <a:off x="2303938" y="2145089"/>
              <a:ext cx="146739" cy="13434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83" name="Groep 59"/>
          <p:cNvGrpSpPr>
            <a:grpSpLocks noChangeAspect="1"/>
          </p:cNvGrpSpPr>
          <p:nvPr/>
        </p:nvGrpSpPr>
        <p:grpSpPr bwMode="auto">
          <a:xfrm rot="373340">
            <a:off x="2192400" y="2347200"/>
            <a:ext cx="392034" cy="275465"/>
            <a:chOff x="6263537" y="5144336"/>
            <a:chExt cx="998874" cy="702055"/>
          </a:xfrm>
        </p:grpSpPr>
        <p:sp>
          <p:nvSpPr>
            <p:cNvPr id="84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5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6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89" name="Oval 42"/>
          <p:cNvSpPr>
            <a:spLocks noChangeArrowheads="1"/>
          </p:cNvSpPr>
          <p:nvPr/>
        </p:nvSpPr>
        <p:spPr bwMode="auto">
          <a:xfrm rot="19576148">
            <a:off x="1890928" y="2765965"/>
            <a:ext cx="146739" cy="13434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 b="1">
              <a:latin typeface="Arial" panose="020B0604020202020204" pitchFamily="34" charset="0"/>
            </a:endParaRPr>
          </a:p>
        </p:txBody>
      </p:sp>
      <p:grpSp>
        <p:nvGrpSpPr>
          <p:cNvPr id="9" name="Groep 8"/>
          <p:cNvGrpSpPr/>
          <p:nvPr/>
        </p:nvGrpSpPr>
        <p:grpSpPr>
          <a:xfrm>
            <a:off x="1943318" y="2606976"/>
            <a:ext cx="315907" cy="157585"/>
            <a:chOff x="1943318" y="2606976"/>
            <a:chExt cx="315907" cy="157585"/>
          </a:xfrm>
        </p:grpSpPr>
        <p:sp>
          <p:nvSpPr>
            <p:cNvPr id="88" name="Oval 41"/>
            <p:cNvSpPr>
              <a:spLocks noChangeArrowheads="1"/>
            </p:cNvSpPr>
            <p:nvPr/>
          </p:nvSpPr>
          <p:spPr bwMode="auto">
            <a:xfrm rot="19576148">
              <a:off x="1943318" y="2606976"/>
              <a:ext cx="167701" cy="153535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0" name="Oval 43"/>
            <p:cNvSpPr>
              <a:spLocks noChangeArrowheads="1"/>
            </p:cNvSpPr>
            <p:nvPr/>
          </p:nvSpPr>
          <p:spPr bwMode="auto">
            <a:xfrm rot="19576148">
              <a:off x="2112486" y="2630218"/>
              <a:ext cx="146739" cy="13434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92" name="Oval 41"/>
          <p:cNvSpPr>
            <a:spLocks noChangeArrowheads="1"/>
          </p:cNvSpPr>
          <p:nvPr/>
        </p:nvSpPr>
        <p:spPr bwMode="auto">
          <a:xfrm rot="21572404">
            <a:off x="1633558" y="2944955"/>
            <a:ext cx="167701" cy="15353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93" name="Oval 42"/>
          <p:cNvSpPr>
            <a:spLocks noChangeArrowheads="1"/>
          </p:cNvSpPr>
          <p:nvPr/>
        </p:nvSpPr>
        <p:spPr bwMode="auto">
          <a:xfrm rot="21572404">
            <a:off x="1509517" y="3044965"/>
            <a:ext cx="146739" cy="13434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94" name="Oval 43"/>
          <p:cNvSpPr>
            <a:spLocks noChangeArrowheads="1"/>
          </p:cNvSpPr>
          <p:nvPr/>
        </p:nvSpPr>
        <p:spPr bwMode="auto">
          <a:xfrm rot="21572404">
            <a:off x="1769228" y="3053015"/>
            <a:ext cx="146739" cy="13434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97" name="Oval 42"/>
          <p:cNvSpPr>
            <a:spLocks noChangeArrowheads="1"/>
          </p:cNvSpPr>
          <p:nvPr/>
        </p:nvSpPr>
        <p:spPr bwMode="auto">
          <a:xfrm rot="11025684">
            <a:off x="2099430" y="3430558"/>
            <a:ext cx="146739" cy="13434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 b="1">
              <a:latin typeface="Arial" panose="020B0604020202020204" pitchFamily="34" charset="0"/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1841016" y="3403412"/>
            <a:ext cx="274822" cy="251351"/>
            <a:chOff x="1841016" y="3403412"/>
            <a:chExt cx="274822" cy="251351"/>
          </a:xfrm>
        </p:grpSpPr>
        <p:sp>
          <p:nvSpPr>
            <p:cNvPr id="96" name="Oval 41"/>
            <p:cNvSpPr>
              <a:spLocks noChangeArrowheads="1"/>
            </p:cNvSpPr>
            <p:nvPr/>
          </p:nvSpPr>
          <p:spPr bwMode="auto">
            <a:xfrm rot="11025684">
              <a:off x="1948137" y="3501228"/>
              <a:ext cx="167701" cy="153535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8" name="Oval 43"/>
            <p:cNvSpPr>
              <a:spLocks noChangeArrowheads="1"/>
            </p:cNvSpPr>
            <p:nvPr/>
          </p:nvSpPr>
          <p:spPr bwMode="auto">
            <a:xfrm rot="11025684">
              <a:off x="1841016" y="3403412"/>
              <a:ext cx="146739" cy="13434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100" name="Oval 41"/>
          <p:cNvSpPr>
            <a:spLocks noChangeArrowheads="1"/>
          </p:cNvSpPr>
          <p:nvPr/>
        </p:nvSpPr>
        <p:spPr bwMode="auto">
          <a:xfrm rot="7006336">
            <a:off x="1770448" y="2314041"/>
            <a:ext cx="167701" cy="15353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01" name="Oval 42"/>
          <p:cNvSpPr>
            <a:spLocks noChangeArrowheads="1"/>
          </p:cNvSpPr>
          <p:nvPr/>
        </p:nvSpPr>
        <p:spPr bwMode="auto">
          <a:xfrm rot="7006336">
            <a:off x="1762094" y="2162649"/>
            <a:ext cx="146739" cy="13434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02" name="Oval 43"/>
          <p:cNvSpPr>
            <a:spLocks noChangeArrowheads="1"/>
          </p:cNvSpPr>
          <p:nvPr/>
        </p:nvSpPr>
        <p:spPr bwMode="auto">
          <a:xfrm rot="7006336">
            <a:off x="1636092" y="2389893"/>
            <a:ext cx="146739" cy="13434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 b="1">
              <a:latin typeface="Arial" panose="020B0604020202020204" pitchFamily="34" charset="0"/>
            </a:endParaRPr>
          </a:p>
        </p:txBody>
      </p:sp>
      <p:grpSp>
        <p:nvGrpSpPr>
          <p:cNvPr id="103" name="Groep 59"/>
          <p:cNvGrpSpPr>
            <a:grpSpLocks noChangeAspect="1"/>
          </p:cNvGrpSpPr>
          <p:nvPr/>
        </p:nvGrpSpPr>
        <p:grpSpPr bwMode="auto">
          <a:xfrm rot="18554749">
            <a:off x="2358000" y="2998800"/>
            <a:ext cx="392034" cy="275465"/>
            <a:chOff x="6263537" y="5144336"/>
            <a:chExt cx="998874" cy="702055"/>
          </a:xfrm>
        </p:grpSpPr>
        <p:sp>
          <p:nvSpPr>
            <p:cNvPr id="104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5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6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5" name="Tekstvak 4"/>
          <p:cNvSpPr txBox="1"/>
          <p:nvPr/>
        </p:nvSpPr>
        <p:spPr>
          <a:xfrm>
            <a:off x="1326663" y="1897295"/>
            <a:ext cx="1917477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"/>
              </a:lnSpc>
              <a:spcAft>
                <a:spcPts val="300"/>
              </a:spcAft>
            </a:pPr>
            <a:r>
              <a:rPr lang="nl-NL" sz="1200" b="1" dirty="0">
                <a:solidFill>
                  <a:srgbClr val="FF0000"/>
                </a:solidFill>
              </a:rPr>
              <a:t>                              +  </a:t>
            </a:r>
            <a:endParaRPr lang="nl-NL" sz="400" b="1" dirty="0">
              <a:solidFill>
                <a:srgbClr val="FF0000"/>
              </a:solidFill>
            </a:endParaRPr>
          </a:p>
          <a:p>
            <a:pPr>
              <a:lnSpc>
                <a:spcPts val="800"/>
              </a:lnSpc>
            </a:pPr>
            <a:endParaRPr lang="nl-NL" sz="1200" b="1" dirty="0">
              <a:solidFill>
                <a:srgbClr val="FF0000"/>
              </a:solidFill>
            </a:endParaRPr>
          </a:p>
          <a:p>
            <a:pPr>
              <a:lnSpc>
                <a:spcPts val="800"/>
              </a:lnSpc>
              <a:spcBef>
                <a:spcPts val="100"/>
              </a:spcBef>
            </a:pPr>
            <a:r>
              <a:rPr lang="nl-NL" sz="1200" b="1" dirty="0">
                <a:solidFill>
                  <a:srgbClr val="FF0000"/>
                </a:solidFill>
              </a:rPr>
              <a:t>           + </a:t>
            </a:r>
          </a:p>
          <a:p>
            <a:pPr>
              <a:lnSpc>
                <a:spcPts val="800"/>
              </a:lnSpc>
            </a:pPr>
            <a:endParaRPr lang="nl-NL" sz="1200" b="1" dirty="0">
              <a:solidFill>
                <a:srgbClr val="FF0000"/>
              </a:solidFill>
            </a:endParaRPr>
          </a:p>
          <a:p>
            <a:pPr>
              <a:lnSpc>
                <a:spcPts val="800"/>
              </a:lnSpc>
              <a:spcAft>
                <a:spcPts val="400"/>
              </a:spcAft>
            </a:pPr>
            <a:endParaRPr lang="nl-NL" sz="1200" b="1" dirty="0">
              <a:solidFill>
                <a:srgbClr val="FF0000"/>
              </a:solidFill>
            </a:endParaRPr>
          </a:p>
          <a:p>
            <a:pPr>
              <a:lnSpc>
                <a:spcPts val="800"/>
              </a:lnSpc>
              <a:spcAft>
                <a:spcPts val="400"/>
              </a:spcAft>
            </a:pPr>
            <a:r>
              <a:rPr lang="nl-NL" sz="1200" b="1" dirty="0">
                <a:solidFill>
                  <a:srgbClr val="FF0000"/>
                </a:solidFill>
              </a:rPr>
              <a:t>                              +</a:t>
            </a:r>
          </a:p>
          <a:p>
            <a:pPr>
              <a:lnSpc>
                <a:spcPts val="800"/>
              </a:lnSpc>
            </a:pPr>
            <a:r>
              <a:rPr lang="nl-NL" sz="1200" b="1" dirty="0">
                <a:solidFill>
                  <a:srgbClr val="FF0000"/>
                </a:solidFill>
              </a:rPr>
              <a:t>             </a:t>
            </a:r>
          </a:p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nl-NL" sz="1200" b="1" dirty="0">
                <a:solidFill>
                  <a:srgbClr val="FF0000"/>
                </a:solidFill>
              </a:rPr>
              <a:t>              </a:t>
            </a:r>
            <a:r>
              <a:rPr lang="nl-NL" sz="400" b="1" dirty="0">
                <a:solidFill>
                  <a:srgbClr val="FF0000"/>
                </a:solidFill>
              </a:rPr>
              <a:t>  </a:t>
            </a:r>
            <a:r>
              <a:rPr lang="nl-NL" sz="1200" b="1" dirty="0">
                <a:solidFill>
                  <a:srgbClr val="FF0000"/>
                </a:solidFill>
              </a:rPr>
              <a:t>+ </a:t>
            </a:r>
          </a:p>
          <a:p>
            <a:pPr>
              <a:lnSpc>
                <a:spcPts val="800"/>
              </a:lnSpc>
            </a:pPr>
            <a:endParaRPr lang="nl-NL" sz="1200" b="1" dirty="0">
              <a:solidFill>
                <a:srgbClr val="FF0000"/>
              </a:solidFill>
            </a:endParaRPr>
          </a:p>
          <a:p>
            <a:pPr>
              <a:lnSpc>
                <a:spcPts val="800"/>
              </a:lnSpc>
              <a:spcAft>
                <a:spcPts val="100"/>
              </a:spcAft>
            </a:pPr>
            <a:r>
              <a:rPr lang="nl-NL" sz="1200" b="1" dirty="0">
                <a:solidFill>
                  <a:srgbClr val="FF0000"/>
                </a:solidFill>
              </a:rPr>
              <a:t>  </a:t>
            </a:r>
            <a:r>
              <a:rPr lang="nl-NL" sz="400" b="1" dirty="0">
                <a:solidFill>
                  <a:srgbClr val="FF0000"/>
                </a:solidFill>
              </a:rPr>
              <a:t>     </a:t>
            </a:r>
            <a:r>
              <a:rPr lang="nl-NL" sz="1200" b="1" dirty="0">
                <a:solidFill>
                  <a:srgbClr val="FF0000"/>
                </a:solidFill>
              </a:rPr>
              <a:t>+               </a:t>
            </a:r>
          </a:p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nl-NL" sz="1200" b="1" dirty="0">
                <a:solidFill>
                  <a:srgbClr val="FF0000"/>
                </a:solidFill>
              </a:rPr>
              <a:t>                         </a:t>
            </a:r>
            <a:r>
              <a:rPr lang="nl-NL" sz="400" b="1" dirty="0">
                <a:solidFill>
                  <a:srgbClr val="FF0000"/>
                </a:solidFill>
              </a:rPr>
              <a:t>            </a:t>
            </a:r>
            <a:r>
              <a:rPr lang="nl-NL" sz="1200" b="1" dirty="0">
                <a:solidFill>
                  <a:srgbClr val="FF0000"/>
                </a:solidFill>
              </a:rPr>
              <a:t>+</a:t>
            </a:r>
          </a:p>
          <a:p>
            <a:pPr>
              <a:lnSpc>
                <a:spcPts val="800"/>
              </a:lnSpc>
            </a:pPr>
            <a:endParaRPr lang="nl-NL" sz="1200" b="1" dirty="0">
              <a:solidFill>
                <a:srgbClr val="FF0000"/>
              </a:solidFill>
            </a:endParaRPr>
          </a:p>
          <a:p>
            <a:pPr>
              <a:lnSpc>
                <a:spcPts val="800"/>
              </a:lnSpc>
            </a:pPr>
            <a:r>
              <a:rPr lang="nl-NL" sz="1200" b="1" dirty="0">
                <a:solidFill>
                  <a:srgbClr val="FF0000"/>
                </a:solidFill>
              </a:rPr>
              <a:t>                    </a:t>
            </a:r>
            <a:r>
              <a:rPr lang="nl-NL" sz="400" b="1" dirty="0">
                <a:solidFill>
                  <a:srgbClr val="FF0000"/>
                </a:solidFill>
              </a:rPr>
              <a:t> </a:t>
            </a:r>
            <a:r>
              <a:rPr lang="nl-NL" sz="1200" b="1" dirty="0">
                <a:solidFill>
                  <a:srgbClr val="FF0000"/>
                </a:solidFill>
              </a:rPr>
              <a:t>+</a:t>
            </a:r>
          </a:p>
        </p:txBody>
      </p:sp>
      <p:cxnSp>
        <p:nvCxnSpPr>
          <p:cNvPr id="91" name="Rechte verbindingslijn 90"/>
          <p:cNvCxnSpPr/>
          <p:nvPr/>
        </p:nvCxnSpPr>
        <p:spPr bwMode="auto">
          <a:xfrm>
            <a:off x="4046285" y="1485900"/>
            <a:ext cx="4762" cy="10429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Rechte verbindingslijn 94"/>
          <p:cNvCxnSpPr/>
          <p:nvPr/>
        </p:nvCxnSpPr>
        <p:spPr bwMode="auto">
          <a:xfrm>
            <a:off x="4054579" y="2873931"/>
            <a:ext cx="6350" cy="10429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ep 1"/>
          <p:cNvGrpSpPr>
            <a:grpSpLocks/>
          </p:cNvGrpSpPr>
          <p:nvPr/>
        </p:nvGrpSpPr>
        <p:grpSpPr bwMode="auto">
          <a:xfrm>
            <a:off x="831967" y="4293469"/>
            <a:ext cx="4058814" cy="1620829"/>
            <a:chOff x="1219200" y="2373482"/>
            <a:chExt cx="4058814" cy="1620668"/>
          </a:xfrm>
        </p:grpSpPr>
        <p:sp>
          <p:nvSpPr>
            <p:cNvPr id="107" name="Text Box 7"/>
            <p:cNvSpPr txBox="1">
              <a:spLocks noChangeArrowheads="1"/>
            </p:cNvSpPr>
            <p:nvPr/>
          </p:nvSpPr>
          <p:spPr bwMode="auto">
            <a:xfrm>
              <a:off x="2133600" y="2438400"/>
              <a:ext cx="1524000" cy="3667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   </a:t>
              </a:r>
              <a:r>
                <a:rPr lang="en-US" altLang="nl-NL" sz="1800" b="1">
                  <a:solidFill>
                    <a:srgbClr val="FF0000"/>
                  </a:solidFill>
                  <a:latin typeface="Arial" panose="020B0604020202020204" pitchFamily="34" charset="0"/>
                </a:rPr>
                <a:t>ionisatie</a:t>
              </a:r>
              <a:endParaRPr lang="nl-NL" altLang="nl-NL" sz="18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9" name="Text Box 9"/>
            <p:cNvSpPr txBox="1">
              <a:spLocks noChangeArrowheads="1"/>
            </p:cNvSpPr>
            <p:nvPr/>
          </p:nvSpPr>
          <p:spPr bwMode="auto">
            <a:xfrm>
              <a:off x="1219200" y="3429000"/>
              <a:ext cx="1524000" cy="3667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   </a:t>
              </a:r>
              <a:r>
                <a:rPr lang="en-US" altLang="nl-NL" sz="1800" b="1" dirty="0" err="1">
                  <a:solidFill>
                    <a:srgbClr val="0070C0"/>
                  </a:solidFill>
                  <a:latin typeface="Arial" panose="020B0604020202020204" pitchFamily="34" charset="0"/>
                </a:rPr>
                <a:t>molecuul</a:t>
              </a:r>
              <a:endParaRPr lang="nl-NL" altLang="nl-NL" sz="1800" b="1" dirty="0">
                <a:solidFill>
                  <a:srgbClr val="0070C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0" name="Text Box 11"/>
            <p:cNvSpPr txBox="1">
              <a:spLocks noChangeArrowheads="1"/>
            </p:cNvSpPr>
            <p:nvPr/>
          </p:nvSpPr>
          <p:spPr bwMode="auto">
            <a:xfrm>
              <a:off x="3428999" y="3429000"/>
              <a:ext cx="1849015" cy="3692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   </a:t>
              </a:r>
              <a:r>
                <a:rPr lang="en-US" altLang="nl-NL" sz="1800" b="1" dirty="0" err="1">
                  <a:solidFill>
                    <a:srgbClr val="0070C0"/>
                  </a:solidFill>
                  <a:latin typeface="Arial" panose="020B0604020202020204" pitchFamily="34" charset="0"/>
                </a:rPr>
                <a:t>molecuul</a:t>
              </a:r>
              <a:r>
                <a:rPr lang="en-US" altLang="nl-NL" sz="1800" b="1" dirty="0">
                  <a:solidFill>
                    <a:srgbClr val="0070C0"/>
                  </a:solidFill>
                  <a:latin typeface="Arial" panose="020B0604020202020204" pitchFamily="34" charset="0"/>
                </a:rPr>
                <a:t>-ion</a:t>
              </a:r>
              <a:endParaRPr lang="nl-NL" altLang="nl-NL" sz="1800" b="1" dirty="0">
                <a:solidFill>
                  <a:srgbClr val="0070C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2" name="Line 13"/>
            <p:cNvSpPr>
              <a:spLocks noChangeShapeType="1"/>
            </p:cNvSpPr>
            <p:nvPr/>
          </p:nvSpPr>
          <p:spPr bwMode="auto">
            <a:xfrm>
              <a:off x="2209800" y="3124200"/>
              <a:ext cx="1371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14" name="Text Box 15"/>
            <p:cNvSpPr txBox="1">
              <a:spLocks noChangeArrowheads="1"/>
            </p:cNvSpPr>
            <p:nvPr/>
          </p:nvSpPr>
          <p:spPr bwMode="auto">
            <a:xfrm>
              <a:off x="1600200" y="2819400"/>
              <a:ext cx="6858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2400" b="1">
                  <a:latin typeface="Arial" panose="020B0604020202020204" pitchFamily="34" charset="0"/>
                </a:rPr>
                <a:t>M</a:t>
              </a:r>
              <a:endParaRPr lang="nl-NL" altLang="nl-NL" sz="2400" b="1">
                <a:latin typeface="Arial" panose="020B0604020202020204" pitchFamily="34" charset="0"/>
              </a:endParaRPr>
            </a:p>
          </p:txBody>
        </p:sp>
        <p:sp>
          <p:nvSpPr>
            <p:cNvPr id="115" name="Text Box 16"/>
            <p:cNvSpPr txBox="1">
              <a:spLocks noChangeArrowheads="1"/>
            </p:cNvSpPr>
            <p:nvPr/>
          </p:nvSpPr>
          <p:spPr bwMode="auto">
            <a:xfrm>
              <a:off x="3733800" y="2819400"/>
              <a:ext cx="838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2400" b="1">
                  <a:latin typeface="Arial" panose="020B0604020202020204" pitchFamily="34" charset="0"/>
                </a:rPr>
                <a:t>  M</a:t>
              </a:r>
              <a:r>
                <a:rPr lang="en-US" altLang="nl-NL" sz="2400" b="1" baseline="30000">
                  <a:latin typeface="Arial" panose="020B0604020202020204" pitchFamily="34" charset="0"/>
                </a:rPr>
                <a:t>+ </a:t>
              </a:r>
              <a:endParaRPr lang="nl-NL" altLang="nl-NL" sz="2400" b="1">
                <a:latin typeface="Arial" panose="020B0604020202020204" pitchFamily="34" charset="0"/>
              </a:endParaRPr>
            </a:p>
          </p:txBody>
        </p:sp>
        <p:sp>
          <p:nvSpPr>
            <p:cNvPr id="117" name="Arc 22"/>
            <p:cNvSpPr>
              <a:spLocks/>
            </p:cNvSpPr>
            <p:nvPr/>
          </p:nvSpPr>
          <p:spPr bwMode="auto">
            <a:xfrm>
              <a:off x="2590800" y="3130550"/>
              <a:ext cx="533400" cy="457200"/>
            </a:xfrm>
            <a:custGeom>
              <a:avLst/>
              <a:gdLst>
                <a:gd name="T0" fmla="*/ 0 w 21583"/>
                <a:gd name="T1" fmla="*/ 0 h 21600"/>
                <a:gd name="T2" fmla="*/ 2147483646 w 21583"/>
                <a:gd name="T3" fmla="*/ 2147483646 h 21600"/>
                <a:gd name="T4" fmla="*/ 0 w 21583"/>
                <a:gd name="T5" fmla="*/ 214748364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83" h="21600" fill="none" extrusionOk="0">
                  <a:moveTo>
                    <a:pt x="0" y="0"/>
                  </a:moveTo>
                  <a:cubicBezTo>
                    <a:pt x="11596" y="0"/>
                    <a:pt x="21123" y="9156"/>
                    <a:pt x="21583" y="20743"/>
                  </a:cubicBezTo>
                </a:path>
                <a:path w="21583" h="21600" stroke="0" extrusionOk="0">
                  <a:moveTo>
                    <a:pt x="0" y="0"/>
                  </a:moveTo>
                  <a:cubicBezTo>
                    <a:pt x="11596" y="0"/>
                    <a:pt x="21123" y="9156"/>
                    <a:pt x="21583" y="20743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8" name="Arc 23"/>
            <p:cNvSpPr>
              <a:spLocks/>
            </p:cNvSpPr>
            <p:nvPr/>
          </p:nvSpPr>
          <p:spPr bwMode="auto">
            <a:xfrm rot="10800000">
              <a:off x="2133600" y="2667000"/>
              <a:ext cx="533400" cy="457200"/>
            </a:xfrm>
            <a:custGeom>
              <a:avLst/>
              <a:gdLst>
                <a:gd name="T0" fmla="*/ 0 w 21583"/>
                <a:gd name="T1" fmla="*/ 0 h 21600"/>
                <a:gd name="T2" fmla="*/ 2147483646 w 21583"/>
                <a:gd name="T3" fmla="*/ 2147483646 h 21600"/>
                <a:gd name="T4" fmla="*/ 0 w 21583"/>
                <a:gd name="T5" fmla="*/ 214748364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83" h="21600" fill="none" extrusionOk="0">
                  <a:moveTo>
                    <a:pt x="0" y="0"/>
                  </a:moveTo>
                  <a:cubicBezTo>
                    <a:pt x="11596" y="0"/>
                    <a:pt x="21123" y="9156"/>
                    <a:pt x="21583" y="20743"/>
                  </a:cubicBezTo>
                </a:path>
                <a:path w="21583" h="21600" stroke="0" extrusionOk="0">
                  <a:moveTo>
                    <a:pt x="0" y="0"/>
                  </a:moveTo>
                  <a:cubicBezTo>
                    <a:pt x="11596" y="0"/>
                    <a:pt x="21123" y="9156"/>
                    <a:pt x="21583" y="20743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9" name="Text Box 24"/>
            <p:cNvSpPr txBox="1">
              <a:spLocks noChangeArrowheads="1"/>
            </p:cNvSpPr>
            <p:nvPr/>
          </p:nvSpPr>
          <p:spPr bwMode="auto">
            <a:xfrm>
              <a:off x="1943098" y="2373482"/>
              <a:ext cx="381001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600">
                  <a:latin typeface="Arial" panose="020B0604020202020204" pitchFamily="34" charset="0"/>
                </a:rPr>
                <a:t>e</a:t>
              </a:r>
              <a:r>
                <a:rPr lang="en-US" altLang="nl-NL" sz="1600" baseline="30000">
                  <a:latin typeface="Arial" panose="020B0604020202020204" pitchFamily="34" charset="0"/>
                </a:rPr>
                <a:t>-</a:t>
              </a:r>
              <a:endParaRPr lang="nl-NL" altLang="nl-NL" sz="1600">
                <a:latin typeface="Arial" panose="020B0604020202020204" pitchFamily="34" charset="0"/>
              </a:endParaRPr>
            </a:p>
          </p:txBody>
        </p:sp>
        <p:sp>
          <p:nvSpPr>
            <p:cNvPr id="120" name="Text Box 25"/>
            <p:cNvSpPr txBox="1">
              <a:spLocks noChangeArrowheads="1"/>
            </p:cNvSpPr>
            <p:nvPr/>
          </p:nvSpPr>
          <p:spPr bwMode="auto">
            <a:xfrm>
              <a:off x="2971800" y="3657600"/>
              <a:ext cx="457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600">
                  <a:latin typeface="Arial" panose="020B0604020202020204" pitchFamily="34" charset="0"/>
                </a:rPr>
                <a:t>2e</a:t>
              </a:r>
              <a:r>
                <a:rPr lang="en-US" altLang="nl-NL" sz="1600" baseline="30000">
                  <a:latin typeface="Arial" panose="020B0604020202020204" pitchFamily="34" charset="0"/>
                </a:rPr>
                <a:t>-</a:t>
              </a:r>
              <a:endParaRPr lang="nl-NL" altLang="nl-NL" sz="1600">
                <a:latin typeface="Arial" panose="020B0604020202020204" pitchFamily="34" charset="0"/>
              </a:endParaRPr>
            </a:p>
          </p:txBody>
        </p:sp>
        <p:sp>
          <p:nvSpPr>
            <p:cNvPr id="121" name="Line 26"/>
            <p:cNvSpPr>
              <a:spLocks noChangeShapeType="1"/>
            </p:cNvSpPr>
            <p:nvPr/>
          </p:nvSpPr>
          <p:spPr bwMode="auto">
            <a:xfrm>
              <a:off x="3124200" y="3581400"/>
              <a:ext cx="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grpSp>
        <p:nvGrpSpPr>
          <p:cNvPr id="122" name="Groep 1"/>
          <p:cNvGrpSpPr>
            <a:grpSpLocks/>
          </p:cNvGrpSpPr>
          <p:nvPr/>
        </p:nvGrpSpPr>
        <p:grpSpPr bwMode="auto">
          <a:xfrm>
            <a:off x="831967" y="4293469"/>
            <a:ext cx="6781800" cy="1620829"/>
            <a:chOff x="1219200" y="2373482"/>
            <a:chExt cx="6781800" cy="1620668"/>
          </a:xfrm>
        </p:grpSpPr>
        <p:sp>
          <p:nvSpPr>
            <p:cNvPr id="123" name="Text Box 7"/>
            <p:cNvSpPr txBox="1">
              <a:spLocks noChangeArrowheads="1"/>
            </p:cNvSpPr>
            <p:nvPr/>
          </p:nvSpPr>
          <p:spPr bwMode="auto">
            <a:xfrm>
              <a:off x="2133600" y="2438400"/>
              <a:ext cx="1524000" cy="3667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   </a:t>
              </a:r>
              <a:r>
                <a:rPr lang="en-US" altLang="nl-NL" sz="1800" b="1" dirty="0" err="1">
                  <a:solidFill>
                    <a:srgbClr val="FF0000"/>
                  </a:solidFill>
                  <a:latin typeface="Arial" panose="020B0604020202020204" pitchFamily="34" charset="0"/>
                </a:rPr>
                <a:t>ionisatie</a:t>
              </a:r>
              <a:endParaRPr lang="nl-NL" altLang="nl-NL" sz="18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4" name="Text Box 8"/>
            <p:cNvSpPr txBox="1">
              <a:spLocks noChangeArrowheads="1"/>
            </p:cNvSpPr>
            <p:nvPr/>
          </p:nvSpPr>
          <p:spPr bwMode="auto">
            <a:xfrm>
              <a:off x="4267200" y="2438400"/>
              <a:ext cx="1981200" cy="3667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   </a:t>
              </a:r>
              <a:r>
                <a:rPr lang="en-US" altLang="nl-NL" sz="1800" b="1" dirty="0" err="1">
                  <a:solidFill>
                    <a:srgbClr val="FF0000"/>
                  </a:solidFill>
                  <a:latin typeface="Arial" panose="020B0604020202020204" pitchFamily="34" charset="0"/>
                </a:rPr>
                <a:t>fragmentatie</a:t>
              </a:r>
              <a:endParaRPr lang="nl-NL" altLang="nl-NL" sz="18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5" name="Text Box 9"/>
            <p:cNvSpPr txBox="1">
              <a:spLocks noChangeArrowheads="1"/>
            </p:cNvSpPr>
            <p:nvPr/>
          </p:nvSpPr>
          <p:spPr bwMode="auto">
            <a:xfrm>
              <a:off x="1219200" y="3429000"/>
              <a:ext cx="1524000" cy="3667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   </a:t>
              </a:r>
              <a:r>
                <a:rPr lang="en-US" altLang="nl-NL" sz="1800" b="1" dirty="0" err="1">
                  <a:solidFill>
                    <a:srgbClr val="0070C0"/>
                  </a:solidFill>
                  <a:latin typeface="Arial" panose="020B0604020202020204" pitchFamily="34" charset="0"/>
                </a:rPr>
                <a:t>molecuul</a:t>
              </a:r>
              <a:endParaRPr lang="nl-NL" altLang="nl-NL" sz="1800" b="1" dirty="0">
                <a:solidFill>
                  <a:srgbClr val="0070C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6" name="Text Box 11"/>
            <p:cNvSpPr txBox="1">
              <a:spLocks noChangeArrowheads="1"/>
            </p:cNvSpPr>
            <p:nvPr/>
          </p:nvSpPr>
          <p:spPr bwMode="auto">
            <a:xfrm>
              <a:off x="3368965" y="3426417"/>
              <a:ext cx="1899349" cy="3692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    </a:t>
              </a:r>
              <a:r>
                <a:rPr lang="en-US" altLang="nl-NL" sz="1800" b="1" dirty="0" err="1">
                  <a:solidFill>
                    <a:srgbClr val="0070C0"/>
                  </a:solidFill>
                  <a:latin typeface="Arial" panose="020B0604020202020204" pitchFamily="34" charset="0"/>
                </a:rPr>
                <a:t>molecuul</a:t>
              </a:r>
              <a:r>
                <a:rPr lang="en-US" altLang="nl-NL" sz="1800" b="1" dirty="0">
                  <a:solidFill>
                    <a:srgbClr val="0070C0"/>
                  </a:solidFill>
                  <a:latin typeface="Arial" panose="020B0604020202020204" pitchFamily="34" charset="0"/>
                </a:rPr>
                <a:t>-ion</a:t>
              </a:r>
              <a:endParaRPr lang="nl-NL" altLang="nl-NL" sz="1800" b="1" dirty="0">
                <a:solidFill>
                  <a:srgbClr val="0070C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7" name="Text Box 12"/>
            <p:cNvSpPr txBox="1">
              <a:spLocks noChangeArrowheads="1"/>
            </p:cNvSpPr>
            <p:nvPr/>
          </p:nvSpPr>
          <p:spPr bwMode="auto">
            <a:xfrm>
              <a:off x="5867400" y="3429000"/>
              <a:ext cx="1905000" cy="3667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b="1" dirty="0" err="1">
                  <a:solidFill>
                    <a:srgbClr val="0070C0"/>
                  </a:solidFill>
                  <a:latin typeface="Arial" panose="020B0604020202020204" pitchFamily="34" charset="0"/>
                </a:rPr>
                <a:t>fragmenten</a:t>
              </a:r>
              <a:endParaRPr lang="nl-NL" altLang="nl-NL" sz="1800" b="1" dirty="0">
                <a:solidFill>
                  <a:srgbClr val="0070C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8" name="Line 13"/>
            <p:cNvSpPr>
              <a:spLocks noChangeShapeType="1"/>
            </p:cNvSpPr>
            <p:nvPr/>
          </p:nvSpPr>
          <p:spPr bwMode="auto">
            <a:xfrm>
              <a:off x="2209800" y="3124200"/>
              <a:ext cx="1371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29" name="Line 14"/>
            <p:cNvSpPr>
              <a:spLocks noChangeShapeType="1"/>
            </p:cNvSpPr>
            <p:nvPr/>
          </p:nvSpPr>
          <p:spPr bwMode="auto">
            <a:xfrm>
              <a:off x="4800600" y="3124200"/>
              <a:ext cx="914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30" name="Text Box 15"/>
            <p:cNvSpPr txBox="1">
              <a:spLocks noChangeArrowheads="1"/>
            </p:cNvSpPr>
            <p:nvPr/>
          </p:nvSpPr>
          <p:spPr bwMode="auto">
            <a:xfrm>
              <a:off x="1600200" y="2819400"/>
              <a:ext cx="6858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2400" b="1" dirty="0">
                  <a:latin typeface="Arial" panose="020B0604020202020204" pitchFamily="34" charset="0"/>
                </a:rPr>
                <a:t>M</a:t>
              </a:r>
              <a:endParaRPr lang="nl-NL" altLang="nl-NL" sz="2400" b="1" dirty="0">
                <a:latin typeface="Arial" panose="020B0604020202020204" pitchFamily="34" charset="0"/>
              </a:endParaRPr>
            </a:p>
          </p:txBody>
        </p:sp>
        <p:sp>
          <p:nvSpPr>
            <p:cNvPr id="131" name="Text Box 16"/>
            <p:cNvSpPr txBox="1">
              <a:spLocks noChangeArrowheads="1"/>
            </p:cNvSpPr>
            <p:nvPr/>
          </p:nvSpPr>
          <p:spPr bwMode="auto">
            <a:xfrm>
              <a:off x="3733800" y="2819400"/>
              <a:ext cx="838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2400" b="1" dirty="0">
                  <a:latin typeface="Arial" panose="020B0604020202020204" pitchFamily="34" charset="0"/>
                </a:rPr>
                <a:t>  M</a:t>
              </a:r>
              <a:r>
                <a:rPr lang="en-US" altLang="nl-NL" sz="2400" b="1" baseline="30000" dirty="0">
                  <a:latin typeface="Arial" panose="020B0604020202020204" pitchFamily="34" charset="0"/>
                </a:rPr>
                <a:t>+ </a:t>
              </a:r>
              <a:endParaRPr lang="nl-NL" altLang="nl-NL" sz="2400" b="1" dirty="0">
                <a:latin typeface="Arial" panose="020B0604020202020204" pitchFamily="34" charset="0"/>
              </a:endParaRPr>
            </a:p>
          </p:txBody>
        </p:sp>
        <p:sp>
          <p:nvSpPr>
            <p:cNvPr id="132" name="Text Box 17"/>
            <p:cNvSpPr txBox="1">
              <a:spLocks noChangeArrowheads="1"/>
            </p:cNvSpPr>
            <p:nvPr/>
          </p:nvSpPr>
          <p:spPr bwMode="auto">
            <a:xfrm>
              <a:off x="5715000" y="2819400"/>
              <a:ext cx="2286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2400" b="1" dirty="0">
                  <a:latin typeface="Arial" panose="020B0604020202020204" pitchFamily="34" charset="0"/>
                </a:rPr>
                <a:t>    M</a:t>
              </a:r>
              <a:r>
                <a:rPr lang="en-US" altLang="nl-NL" sz="2400" b="1" baseline="-25000" dirty="0">
                  <a:latin typeface="Arial" panose="020B0604020202020204" pitchFamily="34" charset="0"/>
                </a:rPr>
                <a:t>1</a:t>
              </a:r>
              <a:r>
                <a:rPr lang="en-US" altLang="nl-NL" sz="2400" b="1" baseline="30000" dirty="0">
                  <a:latin typeface="Arial" panose="020B0604020202020204" pitchFamily="34" charset="0"/>
                </a:rPr>
                <a:t>+  </a:t>
              </a:r>
              <a:r>
                <a:rPr lang="en-US" altLang="nl-NL" sz="2400" b="1" dirty="0">
                  <a:latin typeface="Arial" panose="020B0604020202020204" pitchFamily="34" charset="0"/>
                </a:rPr>
                <a:t> +   M</a:t>
              </a:r>
              <a:r>
                <a:rPr lang="en-US" altLang="nl-NL" sz="2400" b="1" baseline="-25000" dirty="0">
                  <a:latin typeface="Arial" panose="020B0604020202020204" pitchFamily="34" charset="0"/>
                </a:rPr>
                <a:t>2</a:t>
              </a:r>
              <a:endParaRPr lang="nl-NL" altLang="nl-NL" sz="2400" b="1" dirty="0">
                <a:latin typeface="Arial" panose="020B0604020202020204" pitchFamily="34" charset="0"/>
              </a:endParaRPr>
            </a:p>
          </p:txBody>
        </p:sp>
        <p:sp>
          <p:nvSpPr>
            <p:cNvPr id="133" name="Arc 22"/>
            <p:cNvSpPr>
              <a:spLocks/>
            </p:cNvSpPr>
            <p:nvPr/>
          </p:nvSpPr>
          <p:spPr bwMode="auto">
            <a:xfrm>
              <a:off x="2590800" y="3130550"/>
              <a:ext cx="533400" cy="457200"/>
            </a:xfrm>
            <a:custGeom>
              <a:avLst/>
              <a:gdLst>
                <a:gd name="T0" fmla="*/ 0 w 21583"/>
                <a:gd name="T1" fmla="*/ 0 h 21600"/>
                <a:gd name="T2" fmla="*/ 2147483646 w 21583"/>
                <a:gd name="T3" fmla="*/ 2147483646 h 21600"/>
                <a:gd name="T4" fmla="*/ 0 w 21583"/>
                <a:gd name="T5" fmla="*/ 214748364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83" h="21600" fill="none" extrusionOk="0">
                  <a:moveTo>
                    <a:pt x="0" y="0"/>
                  </a:moveTo>
                  <a:cubicBezTo>
                    <a:pt x="11596" y="0"/>
                    <a:pt x="21123" y="9156"/>
                    <a:pt x="21583" y="20743"/>
                  </a:cubicBezTo>
                </a:path>
                <a:path w="21583" h="21600" stroke="0" extrusionOk="0">
                  <a:moveTo>
                    <a:pt x="0" y="0"/>
                  </a:moveTo>
                  <a:cubicBezTo>
                    <a:pt x="11596" y="0"/>
                    <a:pt x="21123" y="9156"/>
                    <a:pt x="21583" y="20743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34" name="Arc 23"/>
            <p:cNvSpPr>
              <a:spLocks/>
            </p:cNvSpPr>
            <p:nvPr/>
          </p:nvSpPr>
          <p:spPr bwMode="auto">
            <a:xfrm rot="10800000">
              <a:off x="2133600" y="2667000"/>
              <a:ext cx="533400" cy="457200"/>
            </a:xfrm>
            <a:custGeom>
              <a:avLst/>
              <a:gdLst>
                <a:gd name="T0" fmla="*/ 0 w 21583"/>
                <a:gd name="T1" fmla="*/ 0 h 21600"/>
                <a:gd name="T2" fmla="*/ 2147483646 w 21583"/>
                <a:gd name="T3" fmla="*/ 2147483646 h 21600"/>
                <a:gd name="T4" fmla="*/ 0 w 21583"/>
                <a:gd name="T5" fmla="*/ 214748364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83" h="21600" fill="none" extrusionOk="0">
                  <a:moveTo>
                    <a:pt x="0" y="0"/>
                  </a:moveTo>
                  <a:cubicBezTo>
                    <a:pt x="11596" y="0"/>
                    <a:pt x="21123" y="9156"/>
                    <a:pt x="21583" y="20743"/>
                  </a:cubicBezTo>
                </a:path>
                <a:path w="21583" h="21600" stroke="0" extrusionOk="0">
                  <a:moveTo>
                    <a:pt x="0" y="0"/>
                  </a:moveTo>
                  <a:cubicBezTo>
                    <a:pt x="11596" y="0"/>
                    <a:pt x="21123" y="9156"/>
                    <a:pt x="21583" y="20743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35" name="Text Box 24"/>
            <p:cNvSpPr txBox="1">
              <a:spLocks noChangeArrowheads="1"/>
            </p:cNvSpPr>
            <p:nvPr/>
          </p:nvSpPr>
          <p:spPr bwMode="auto">
            <a:xfrm>
              <a:off x="1943098" y="2373482"/>
              <a:ext cx="381001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600" dirty="0">
                  <a:latin typeface="Arial" panose="020B0604020202020204" pitchFamily="34" charset="0"/>
                </a:rPr>
                <a:t>e</a:t>
              </a:r>
              <a:r>
                <a:rPr lang="en-US" altLang="nl-NL" sz="1600" baseline="30000" dirty="0">
                  <a:latin typeface="Arial" panose="020B0604020202020204" pitchFamily="34" charset="0"/>
                </a:rPr>
                <a:t>-</a:t>
              </a:r>
              <a:endParaRPr lang="nl-NL" altLang="nl-NL" sz="1600" dirty="0">
                <a:latin typeface="Arial" panose="020B0604020202020204" pitchFamily="34" charset="0"/>
              </a:endParaRPr>
            </a:p>
          </p:txBody>
        </p:sp>
        <p:sp>
          <p:nvSpPr>
            <p:cNvPr id="136" name="Text Box 25"/>
            <p:cNvSpPr txBox="1">
              <a:spLocks noChangeArrowheads="1"/>
            </p:cNvSpPr>
            <p:nvPr/>
          </p:nvSpPr>
          <p:spPr bwMode="auto">
            <a:xfrm>
              <a:off x="2971800" y="3657600"/>
              <a:ext cx="457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600">
                  <a:latin typeface="Arial" panose="020B0604020202020204" pitchFamily="34" charset="0"/>
                </a:rPr>
                <a:t>2e</a:t>
              </a:r>
              <a:r>
                <a:rPr lang="en-US" altLang="nl-NL" sz="1600" baseline="30000">
                  <a:latin typeface="Arial" panose="020B0604020202020204" pitchFamily="34" charset="0"/>
                </a:rPr>
                <a:t>-</a:t>
              </a:r>
              <a:endParaRPr lang="nl-NL" altLang="nl-NL" sz="1600">
                <a:latin typeface="Arial" panose="020B0604020202020204" pitchFamily="34" charset="0"/>
              </a:endParaRPr>
            </a:p>
          </p:txBody>
        </p:sp>
        <p:sp>
          <p:nvSpPr>
            <p:cNvPr id="137" name="Line 26"/>
            <p:cNvSpPr>
              <a:spLocks noChangeShapeType="1"/>
            </p:cNvSpPr>
            <p:nvPr/>
          </p:nvSpPr>
          <p:spPr bwMode="auto">
            <a:xfrm>
              <a:off x="3124200" y="3581400"/>
              <a:ext cx="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grpSp>
        <p:nvGrpSpPr>
          <p:cNvPr id="11" name="Groep 10"/>
          <p:cNvGrpSpPr/>
          <p:nvPr/>
        </p:nvGrpSpPr>
        <p:grpSpPr>
          <a:xfrm>
            <a:off x="1104897" y="6020670"/>
            <a:ext cx="7993063" cy="830997"/>
            <a:chOff x="2813167" y="619914"/>
            <a:chExt cx="7993063" cy="830997"/>
          </a:xfrm>
        </p:grpSpPr>
        <p:sp>
          <p:nvSpPr>
            <p:cNvPr id="155" name="Tekstvak 2"/>
            <p:cNvSpPr txBox="1">
              <a:spLocks noChangeArrowheads="1"/>
            </p:cNvSpPr>
            <p:nvPr/>
          </p:nvSpPr>
          <p:spPr bwMode="auto">
            <a:xfrm>
              <a:off x="2813167" y="619914"/>
              <a:ext cx="7993063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lang="nl-NL" altLang="nl-NL" sz="2400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nl-NL" altLang="nl-NL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O                     </a:t>
              </a:r>
              <a:r>
                <a:rPr lang="nl-NL" altLang="nl-NL" sz="24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lang="nl-NL" altLang="nl-NL" sz="2400" b="1" baseline="-25000" dirty="0" err="1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nl-NL" altLang="nl-NL" sz="24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lang="nl-NL" altLang="nl-NL" sz="2400" b="1" baseline="30000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+</a:t>
              </a:r>
              <a:r>
                <a:rPr lang="nl-NL" altLang="nl-NL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                  </a:t>
              </a:r>
              <a:r>
                <a:rPr lang="nl-NL" altLang="nl-NL" sz="2400" b="1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HO</a:t>
              </a:r>
              <a:r>
                <a:rPr lang="nl-NL" altLang="nl-NL" sz="2400" b="1" baseline="30000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+</a:t>
              </a:r>
              <a:r>
                <a:rPr lang="nl-NL" altLang="nl-NL" sz="2400" b="1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  +   H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sz="2400" b="1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					HO   +   H</a:t>
              </a:r>
              <a:r>
                <a:rPr lang="nl-NL" altLang="nl-NL" sz="2400" b="1" baseline="30000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+</a:t>
              </a:r>
            </a:p>
          </p:txBody>
        </p:sp>
        <p:sp>
          <p:nvSpPr>
            <p:cNvPr id="156" name="Line 14"/>
            <p:cNvSpPr>
              <a:spLocks noChangeShapeType="1"/>
            </p:cNvSpPr>
            <p:nvPr/>
          </p:nvSpPr>
          <p:spPr bwMode="auto">
            <a:xfrm>
              <a:off x="6121634" y="879025"/>
              <a:ext cx="914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57" name="Line 14"/>
            <p:cNvSpPr>
              <a:spLocks noChangeShapeType="1"/>
            </p:cNvSpPr>
            <p:nvPr/>
          </p:nvSpPr>
          <p:spPr bwMode="auto">
            <a:xfrm>
              <a:off x="3607034" y="879025"/>
              <a:ext cx="128135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58" name="Line 14"/>
            <p:cNvSpPr>
              <a:spLocks noChangeShapeType="1"/>
            </p:cNvSpPr>
            <p:nvPr/>
          </p:nvSpPr>
          <p:spPr bwMode="auto">
            <a:xfrm>
              <a:off x="6121634" y="979049"/>
              <a:ext cx="914400" cy="19587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160" name="Tekstvak 2"/>
          <p:cNvSpPr txBox="1">
            <a:spLocks noChangeArrowheads="1"/>
          </p:cNvSpPr>
          <p:nvPr/>
        </p:nvSpPr>
        <p:spPr bwMode="auto">
          <a:xfrm>
            <a:off x="1104896" y="6020669"/>
            <a:ext cx="79930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nl-NL" altLang="nl-NL" sz="2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alt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O                     </a:t>
            </a:r>
            <a:r>
              <a:rPr lang="nl-NL" altLang="nl-NL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nl-NL" altLang="nl-NL" sz="2400" b="1" baseline="-25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altLang="nl-NL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nl-NL" altLang="nl-NL" sz="24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+</a:t>
            </a:r>
            <a:r>
              <a:rPr lang="nl-NL" alt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nl-NL" altLang="nl-NL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HO</a:t>
            </a:r>
            <a:r>
              <a:rPr lang="nl-NL" altLang="nl-NL" sz="24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+</a:t>
            </a:r>
            <a:r>
              <a:rPr lang="nl-NL" altLang="nl-NL" sz="24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+   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24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				HO   +   </a:t>
            </a:r>
            <a:r>
              <a:rPr lang="nl-NL" altLang="nl-NL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</a:t>
            </a:r>
            <a:r>
              <a:rPr lang="nl-NL" altLang="nl-NL" sz="24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+</a:t>
            </a:r>
          </a:p>
        </p:txBody>
      </p:sp>
      <p:sp>
        <p:nvSpPr>
          <p:cNvPr id="164" name="Tekstvak 2"/>
          <p:cNvSpPr txBox="1">
            <a:spLocks noChangeArrowheads="1"/>
          </p:cNvSpPr>
          <p:nvPr/>
        </p:nvSpPr>
        <p:spPr bwMode="auto">
          <a:xfrm>
            <a:off x="1104895" y="6021448"/>
            <a:ext cx="79930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nl-NL" altLang="nl-NL" sz="2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alt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O                     </a:t>
            </a:r>
            <a:r>
              <a:rPr lang="nl-NL" altLang="nl-NL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nl-NL" altLang="nl-NL" sz="2400" b="1" baseline="-25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altLang="nl-NL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nl-NL" altLang="nl-NL" sz="24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+</a:t>
            </a:r>
            <a:r>
              <a:rPr lang="nl-NL" alt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nl-NL" altLang="nl-NL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HO</a:t>
            </a:r>
            <a:r>
              <a:rPr lang="nl-NL" altLang="nl-NL" sz="24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+</a:t>
            </a:r>
            <a:r>
              <a:rPr lang="nl-NL" altLang="nl-NL" sz="24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</a:t>
            </a:r>
            <a:r>
              <a:rPr lang="nl-NL" altLang="nl-NL" sz="2400" b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+   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24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				</a:t>
            </a:r>
            <a:r>
              <a:rPr lang="nl-NL" altLang="nl-NL" sz="2400" b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HO   +</a:t>
            </a:r>
            <a:r>
              <a:rPr lang="nl-NL" altLang="nl-NL" sz="24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</a:t>
            </a:r>
            <a:r>
              <a:rPr lang="nl-NL" altLang="nl-NL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</a:t>
            </a:r>
            <a:r>
              <a:rPr lang="nl-NL" altLang="nl-NL" sz="24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+</a:t>
            </a:r>
          </a:p>
        </p:txBody>
      </p:sp>
      <p:grpSp>
        <p:nvGrpSpPr>
          <p:cNvPr id="167" name="Groep 166"/>
          <p:cNvGrpSpPr/>
          <p:nvPr/>
        </p:nvGrpSpPr>
        <p:grpSpPr>
          <a:xfrm>
            <a:off x="1104898" y="6014317"/>
            <a:ext cx="7993063" cy="461665"/>
            <a:chOff x="-596053" y="11364484"/>
            <a:chExt cx="7993063" cy="461665"/>
          </a:xfrm>
        </p:grpSpPr>
        <p:sp>
          <p:nvSpPr>
            <p:cNvPr id="170" name="Tekstvak 2"/>
            <p:cNvSpPr txBox="1">
              <a:spLocks noChangeArrowheads="1"/>
            </p:cNvSpPr>
            <p:nvPr/>
          </p:nvSpPr>
          <p:spPr bwMode="auto">
            <a:xfrm>
              <a:off x="-596053" y="11364484"/>
              <a:ext cx="799306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lang="nl-NL" altLang="nl-NL" sz="2400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nl-NL" altLang="nl-NL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O                     </a:t>
              </a:r>
              <a:r>
                <a:rPr lang="nl-NL" altLang="nl-NL" sz="2400" b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lang="nl-NL" altLang="nl-NL" sz="2400" b="1" baseline="-250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nl-NL" altLang="nl-NL" sz="2400" b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lang="nl-NL" altLang="nl-NL" sz="2400" b="1" baseline="30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+</a:t>
              </a:r>
              <a:r>
                <a:rPr lang="nl-NL" altLang="nl-NL" sz="2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</a:t>
              </a:r>
              <a:endParaRPr lang="nl-NL" altLang="nl-NL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endParaRPr>
            </a:p>
          </p:txBody>
        </p:sp>
        <p:sp>
          <p:nvSpPr>
            <p:cNvPr id="172" name="Line 14"/>
            <p:cNvSpPr>
              <a:spLocks noChangeShapeType="1"/>
            </p:cNvSpPr>
            <p:nvPr/>
          </p:nvSpPr>
          <p:spPr bwMode="auto">
            <a:xfrm>
              <a:off x="197816" y="11632464"/>
              <a:ext cx="128135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108" name="Tekstvak 107"/>
          <p:cNvSpPr txBox="1"/>
          <p:nvPr/>
        </p:nvSpPr>
        <p:spPr>
          <a:xfrm>
            <a:off x="1157288" y="1493165"/>
            <a:ext cx="2752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C00000"/>
                </a:solidFill>
              </a:rPr>
              <a:t>fragmentatie</a:t>
            </a: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D202B752-F908-4452-8E00-FBED120DFDF5}"/>
              </a:ext>
            </a:extLst>
          </p:cNvPr>
          <p:cNvSpPr/>
          <p:nvPr/>
        </p:nvSpPr>
        <p:spPr>
          <a:xfrm>
            <a:off x="1171790" y="5914298"/>
            <a:ext cx="3143836" cy="7856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1F23E88B-076B-435A-98EE-E040A344DBB5}"/>
              </a:ext>
            </a:extLst>
          </p:cNvPr>
          <p:cNvSpPr/>
          <p:nvPr/>
        </p:nvSpPr>
        <p:spPr>
          <a:xfrm>
            <a:off x="1104895" y="4293468"/>
            <a:ext cx="3902941" cy="2346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634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85185E-6 L -0.03576 -0.01991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8" y="-995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5.55556E-7 -3.33333E-6 L -0.03767 0.01019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2" y="509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77778E-6 1.85185E-6 L -0.02222 -0.05671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1" y="-2847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1.11111E-6 -1.11111E-6 L 0.03646 0.0099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3" y="486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2.5E-6 4.81481E-6 L 0.03437 0.0203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9" y="1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25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2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25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25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94" grpId="1" animBg="1"/>
      <p:bldP spid="102" grpId="0" animBg="1"/>
      <p:bldP spid="102" grpId="1" animBg="1"/>
      <p:bldP spid="160" grpId="0"/>
      <p:bldP spid="164" grpId="0"/>
      <p:bldP spid="108" grpId="0"/>
      <p:bldP spid="108" grpId="1"/>
      <p:bldP spid="2" grpId="0" animBg="1"/>
      <p:bldP spid="3" grpId="0" animBg="1"/>
      <p:bldP spid="3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kstvak 48"/>
          <p:cNvSpPr txBox="1"/>
          <p:nvPr/>
        </p:nvSpPr>
        <p:spPr>
          <a:xfrm>
            <a:off x="1157288" y="1493165"/>
            <a:ext cx="7505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fragmentatie          </a:t>
            </a:r>
            <a:r>
              <a:rPr lang="nl-NL" dirty="0">
                <a:solidFill>
                  <a:srgbClr val="FF0000"/>
                </a:solidFill>
              </a:rPr>
              <a:t> versnellen           tijdmeting</a:t>
            </a:r>
            <a:r>
              <a:rPr lang="nl-NL" dirty="0"/>
              <a:t>        </a:t>
            </a:r>
            <a:r>
              <a:rPr lang="nl-NL" dirty="0">
                <a:solidFill>
                  <a:schemeClr val="bg1"/>
                </a:solidFill>
              </a:rPr>
              <a:t>tijdmeting</a:t>
            </a:r>
          </a:p>
        </p:txBody>
      </p:sp>
      <p:grpSp>
        <p:nvGrpSpPr>
          <p:cNvPr id="9" name="Groep 8"/>
          <p:cNvGrpSpPr/>
          <p:nvPr/>
        </p:nvGrpSpPr>
        <p:grpSpPr>
          <a:xfrm>
            <a:off x="2099441" y="3430220"/>
            <a:ext cx="150449" cy="134686"/>
            <a:chOff x="2099441" y="3430220"/>
            <a:chExt cx="150449" cy="134686"/>
          </a:xfrm>
        </p:grpSpPr>
        <p:sp>
          <p:nvSpPr>
            <p:cNvPr id="97" name="Oval 42"/>
            <p:cNvSpPr>
              <a:spLocks noChangeArrowheads="1"/>
            </p:cNvSpPr>
            <p:nvPr/>
          </p:nvSpPr>
          <p:spPr bwMode="auto">
            <a:xfrm rot="11025684">
              <a:off x="2099441" y="3430563"/>
              <a:ext cx="146738" cy="13434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+</a:t>
              </a:r>
            </a:p>
          </p:txBody>
        </p:sp>
        <p:sp>
          <p:nvSpPr>
            <p:cNvPr id="107" name="Oval 42"/>
            <p:cNvSpPr>
              <a:spLocks noChangeArrowheads="1"/>
            </p:cNvSpPr>
            <p:nvPr/>
          </p:nvSpPr>
          <p:spPr bwMode="auto">
            <a:xfrm rot="21572404">
              <a:off x="2103152" y="3430220"/>
              <a:ext cx="146738" cy="13434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  <a:latin typeface="+mn-lt"/>
                </a:rPr>
                <a:t>+</a:t>
              </a:r>
            </a:p>
          </p:txBody>
        </p:sp>
      </p:grpSp>
      <p:sp>
        <p:nvSpPr>
          <p:cNvPr id="109" name="Oval 42"/>
          <p:cNvSpPr>
            <a:spLocks noChangeArrowheads="1"/>
          </p:cNvSpPr>
          <p:nvPr/>
        </p:nvSpPr>
        <p:spPr bwMode="auto">
          <a:xfrm rot="21572404">
            <a:off x="1887243" y="2762124"/>
            <a:ext cx="146738" cy="13434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200" b="1" dirty="0">
                <a:solidFill>
                  <a:srgbClr val="FF0000"/>
                </a:solidFill>
                <a:latin typeface="+mn-lt"/>
              </a:rPr>
              <a:t>+</a:t>
            </a:r>
          </a:p>
        </p:txBody>
      </p:sp>
      <p:sp>
        <p:nvSpPr>
          <p:cNvPr id="111" name="Oval 42"/>
          <p:cNvSpPr>
            <a:spLocks noChangeArrowheads="1"/>
          </p:cNvSpPr>
          <p:nvPr/>
        </p:nvSpPr>
        <p:spPr bwMode="auto">
          <a:xfrm rot="21572404">
            <a:off x="2436831" y="1918168"/>
            <a:ext cx="146738" cy="13434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200" b="1" dirty="0">
                <a:solidFill>
                  <a:srgbClr val="FF0000"/>
                </a:solidFill>
                <a:latin typeface="+mn-lt"/>
              </a:rPr>
              <a:t>+</a:t>
            </a:r>
          </a:p>
        </p:txBody>
      </p:sp>
      <p:sp>
        <p:nvSpPr>
          <p:cNvPr id="20482" name="Tekstvak 28"/>
          <p:cNvSpPr txBox="1">
            <a:spLocks noChangeArrowheads="1"/>
          </p:cNvSpPr>
          <p:nvPr/>
        </p:nvSpPr>
        <p:spPr bwMode="auto">
          <a:xfrm>
            <a:off x="1171790" y="285517"/>
            <a:ext cx="4638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Arial" panose="020B0604020202020204" pitchFamily="34" charset="0"/>
                <a:cs typeface="Arial" panose="020B0604020202020204" pitchFamily="34" charset="0"/>
              </a:rPr>
              <a:t>massaspectrometer</a:t>
            </a:r>
          </a:p>
        </p:txBody>
      </p:sp>
      <p:grpSp>
        <p:nvGrpSpPr>
          <p:cNvPr id="6" name="Groep 5"/>
          <p:cNvGrpSpPr>
            <a:grpSpLocks/>
          </p:cNvGrpSpPr>
          <p:nvPr/>
        </p:nvGrpSpPr>
        <p:grpSpPr bwMode="auto">
          <a:xfrm>
            <a:off x="571499" y="1462088"/>
            <a:ext cx="8108951" cy="2474912"/>
            <a:chOff x="571499" y="1462088"/>
            <a:chExt cx="8108951" cy="2474912"/>
          </a:xfrm>
        </p:grpSpPr>
        <p:cxnSp>
          <p:nvCxnSpPr>
            <p:cNvPr id="299" name="Rechte verbindingslijn 298"/>
            <p:cNvCxnSpPr/>
            <p:nvPr/>
          </p:nvCxnSpPr>
          <p:spPr>
            <a:xfrm>
              <a:off x="4046285" y="1485900"/>
              <a:ext cx="4762" cy="10429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Rechte verbindingslijn 299"/>
            <p:cNvCxnSpPr/>
            <p:nvPr/>
          </p:nvCxnSpPr>
          <p:spPr>
            <a:xfrm>
              <a:off x="4054579" y="2873931"/>
              <a:ext cx="6350" cy="10429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Rechte verbindingslijn 300"/>
            <p:cNvCxnSpPr/>
            <p:nvPr/>
          </p:nvCxnSpPr>
          <p:spPr>
            <a:xfrm>
              <a:off x="2935288" y="1485900"/>
              <a:ext cx="4762" cy="10429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Rechte verbindingslijn 302"/>
            <p:cNvCxnSpPr/>
            <p:nvPr/>
          </p:nvCxnSpPr>
          <p:spPr>
            <a:xfrm>
              <a:off x="2938463" y="2882900"/>
              <a:ext cx="4762" cy="10429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515" name="Groep 29"/>
            <p:cNvGrpSpPr>
              <a:grpSpLocks noChangeAspect="1"/>
            </p:cNvGrpSpPr>
            <p:nvPr/>
          </p:nvGrpSpPr>
          <p:grpSpPr bwMode="auto">
            <a:xfrm>
              <a:off x="571499" y="2581275"/>
              <a:ext cx="179387" cy="222250"/>
              <a:chOff x="4197171" y="1143788"/>
              <a:chExt cx="923673" cy="1145237"/>
            </a:xfrm>
          </p:grpSpPr>
          <p:sp>
            <p:nvSpPr>
              <p:cNvPr id="35" name="Maan 34"/>
              <p:cNvSpPr/>
              <p:nvPr/>
            </p:nvSpPr>
            <p:spPr bwMode="auto">
              <a:xfrm rot="1775562">
                <a:off x="4556827" y="1470999"/>
                <a:ext cx="416883" cy="711686"/>
              </a:xfrm>
              <a:prstGeom prst="moon">
                <a:avLst>
                  <a:gd name="adj" fmla="val 527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32" name="Rechthoek 31"/>
              <p:cNvSpPr/>
              <p:nvPr/>
            </p:nvSpPr>
            <p:spPr>
              <a:xfrm>
                <a:off x="4213516" y="1143788"/>
                <a:ext cx="907328" cy="44173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33" name="Rechthoek 32"/>
              <p:cNvSpPr/>
              <p:nvPr/>
            </p:nvSpPr>
            <p:spPr>
              <a:xfrm rot="5171996">
                <a:off x="3963867" y="1614320"/>
                <a:ext cx="908009" cy="4414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</p:grpSp>
        <p:grpSp>
          <p:nvGrpSpPr>
            <p:cNvPr id="20516" name="Groep 41"/>
            <p:cNvGrpSpPr>
              <a:grpSpLocks noChangeAspect="1"/>
            </p:cNvGrpSpPr>
            <p:nvPr/>
          </p:nvGrpSpPr>
          <p:grpSpPr bwMode="auto">
            <a:xfrm rot="6947709">
              <a:off x="648492" y="2261297"/>
              <a:ext cx="177260" cy="226898"/>
              <a:chOff x="4195927" y="1145372"/>
              <a:chExt cx="912721" cy="1169194"/>
            </a:xfrm>
          </p:grpSpPr>
          <p:sp>
            <p:nvSpPr>
              <p:cNvPr id="47" name="Maan 46"/>
              <p:cNvSpPr/>
              <p:nvPr/>
            </p:nvSpPr>
            <p:spPr bwMode="auto">
              <a:xfrm rot="1775562">
                <a:off x="4537036" y="1518289"/>
                <a:ext cx="416883" cy="711684"/>
              </a:xfrm>
              <a:prstGeom prst="moon">
                <a:avLst>
                  <a:gd name="adj" fmla="val 527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44" name="Rechthoek 43"/>
              <p:cNvSpPr/>
              <p:nvPr/>
            </p:nvSpPr>
            <p:spPr>
              <a:xfrm>
                <a:off x="4209497" y="1145372"/>
                <a:ext cx="899151" cy="44173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45" name="Rechthoek 44"/>
              <p:cNvSpPr/>
              <p:nvPr/>
            </p:nvSpPr>
            <p:spPr>
              <a:xfrm rot="5171996">
                <a:off x="3962622" y="1639860"/>
                <a:ext cx="908011" cy="4414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</p:grpSp>
        <p:cxnSp>
          <p:nvCxnSpPr>
            <p:cNvPr id="304" name="Rechte verbindingslijn 303"/>
            <p:cNvCxnSpPr/>
            <p:nvPr/>
          </p:nvCxnSpPr>
          <p:spPr>
            <a:xfrm>
              <a:off x="1104900" y="1492250"/>
              <a:ext cx="7575550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Rechte verbindingslijn 304"/>
            <p:cNvCxnSpPr/>
            <p:nvPr/>
          </p:nvCxnSpPr>
          <p:spPr>
            <a:xfrm>
              <a:off x="1104900" y="3913188"/>
              <a:ext cx="7575550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Rechte verbindingslijn 305"/>
            <p:cNvCxnSpPr/>
            <p:nvPr/>
          </p:nvCxnSpPr>
          <p:spPr>
            <a:xfrm>
              <a:off x="1111250" y="1468438"/>
              <a:ext cx="4763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Rechte verbindingslijn 306"/>
            <p:cNvCxnSpPr/>
            <p:nvPr/>
          </p:nvCxnSpPr>
          <p:spPr>
            <a:xfrm>
              <a:off x="1122363" y="2894013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Rechte verbindingslijn 307"/>
            <p:cNvCxnSpPr/>
            <p:nvPr/>
          </p:nvCxnSpPr>
          <p:spPr>
            <a:xfrm>
              <a:off x="8662988" y="1462088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Rechte verbindingslijn 308"/>
            <p:cNvCxnSpPr/>
            <p:nvPr/>
          </p:nvCxnSpPr>
          <p:spPr>
            <a:xfrm>
              <a:off x="8675688" y="2894013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ep 6"/>
          <p:cNvGrpSpPr/>
          <p:nvPr/>
        </p:nvGrpSpPr>
        <p:grpSpPr>
          <a:xfrm>
            <a:off x="2197277" y="2343147"/>
            <a:ext cx="379461" cy="291135"/>
            <a:chOff x="2197277" y="2343147"/>
            <a:chExt cx="379461" cy="291135"/>
          </a:xfrm>
        </p:grpSpPr>
        <p:sp>
          <p:nvSpPr>
            <p:cNvPr id="110" name="Oval 42"/>
            <p:cNvSpPr>
              <a:spLocks noChangeArrowheads="1"/>
            </p:cNvSpPr>
            <p:nvPr/>
          </p:nvSpPr>
          <p:spPr bwMode="auto">
            <a:xfrm rot="21572404">
              <a:off x="2430000" y="2499939"/>
              <a:ext cx="146738" cy="13434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  <a:latin typeface="+mn-lt"/>
                </a:rPr>
                <a:t>+</a:t>
              </a:r>
            </a:p>
          </p:txBody>
        </p:sp>
        <p:grpSp>
          <p:nvGrpSpPr>
            <p:cNvPr id="83" name="Groep 59"/>
            <p:cNvGrpSpPr>
              <a:grpSpLocks noChangeAspect="1"/>
            </p:cNvGrpSpPr>
            <p:nvPr/>
          </p:nvGrpSpPr>
          <p:grpSpPr bwMode="auto">
            <a:xfrm rot="373340">
              <a:off x="2197277" y="2343147"/>
              <a:ext cx="312690" cy="189762"/>
              <a:chOff x="6263537" y="5144336"/>
              <a:chExt cx="796712" cy="483632"/>
            </a:xfrm>
          </p:grpSpPr>
          <p:sp>
            <p:nvSpPr>
              <p:cNvPr id="84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85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91" name="Groep 59"/>
          <p:cNvGrpSpPr>
            <a:grpSpLocks noChangeAspect="1"/>
          </p:cNvGrpSpPr>
          <p:nvPr/>
        </p:nvGrpSpPr>
        <p:grpSpPr bwMode="auto">
          <a:xfrm rot="20551005">
            <a:off x="1497355" y="2965894"/>
            <a:ext cx="312690" cy="189762"/>
            <a:chOff x="6263537" y="5144336"/>
            <a:chExt cx="796712" cy="483632"/>
          </a:xfrm>
        </p:grpSpPr>
        <p:sp>
          <p:nvSpPr>
            <p:cNvPr id="92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3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  <a:latin typeface="+mn-lt"/>
                </a:rPr>
                <a:t>+</a:t>
              </a:r>
            </a:p>
          </p:txBody>
        </p:sp>
      </p:grpSp>
      <p:grpSp>
        <p:nvGrpSpPr>
          <p:cNvPr id="3" name="Groep 2"/>
          <p:cNvGrpSpPr/>
          <p:nvPr/>
        </p:nvGrpSpPr>
        <p:grpSpPr>
          <a:xfrm>
            <a:off x="1762101" y="2163259"/>
            <a:ext cx="168971" cy="311396"/>
            <a:chOff x="1762101" y="2163259"/>
            <a:chExt cx="168971" cy="311396"/>
          </a:xfrm>
        </p:grpSpPr>
        <p:sp>
          <p:nvSpPr>
            <p:cNvPr id="108" name="Oval 42"/>
            <p:cNvSpPr>
              <a:spLocks noChangeArrowheads="1"/>
            </p:cNvSpPr>
            <p:nvPr/>
          </p:nvSpPr>
          <p:spPr bwMode="auto">
            <a:xfrm rot="21572404">
              <a:off x="1762101" y="2163259"/>
              <a:ext cx="146738" cy="13434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  <a:latin typeface="+mn-lt"/>
                </a:rPr>
                <a:t>+</a:t>
              </a:r>
            </a:p>
          </p:txBody>
        </p:sp>
        <p:sp>
          <p:nvSpPr>
            <p:cNvPr id="100" name="Oval 41"/>
            <p:cNvSpPr>
              <a:spLocks noChangeArrowheads="1"/>
            </p:cNvSpPr>
            <p:nvPr/>
          </p:nvSpPr>
          <p:spPr bwMode="auto">
            <a:xfrm rot="7006336">
              <a:off x="1770454" y="2314037"/>
              <a:ext cx="167701" cy="153535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ep 7"/>
          <p:cNvGrpSpPr/>
          <p:nvPr/>
        </p:nvGrpSpPr>
        <p:grpSpPr>
          <a:xfrm>
            <a:off x="2391327" y="2940516"/>
            <a:ext cx="300422" cy="392034"/>
            <a:chOff x="2391327" y="2940516"/>
            <a:chExt cx="300422" cy="392034"/>
          </a:xfrm>
        </p:grpSpPr>
        <p:grpSp>
          <p:nvGrpSpPr>
            <p:cNvPr id="103" name="Groep 59"/>
            <p:cNvGrpSpPr>
              <a:grpSpLocks noChangeAspect="1"/>
            </p:cNvGrpSpPr>
            <p:nvPr/>
          </p:nvGrpSpPr>
          <p:grpSpPr bwMode="auto">
            <a:xfrm rot="18554749">
              <a:off x="2358000" y="2998800"/>
              <a:ext cx="392034" cy="275465"/>
              <a:chOff x="6263537" y="5144336"/>
              <a:chExt cx="998874" cy="702055"/>
            </a:xfrm>
          </p:grpSpPr>
          <p:sp>
            <p:nvSpPr>
              <p:cNvPr id="104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105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nl-NL" altLang="nl-NL" sz="1800" b="1" dirty="0">
                    <a:latin typeface="Arial" panose="020B0604020202020204" pitchFamily="34" charset="0"/>
                  </a:rPr>
                  <a:t>+</a:t>
                </a:r>
              </a:p>
            </p:txBody>
          </p:sp>
          <p:sp>
            <p:nvSpPr>
              <p:cNvPr id="106" name="Oval 43"/>
              <p:cNvSpPr>
                <a:spLocks noChangeArrowheads="1"/>
              </p:cNvSpPr>
              <p:nvPr/>
            </p:nvSpPr>
            <p:spPr bwMode="auto">
              <a:xfrm rot="1021399">
                <a:off x="6888532" y="5504001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13" name="Oval 42"/>
            <p:cNvSpPr>
              <a:spLocks noChangeArrowheads="1"/>
            </p:cNvSpPr>
            <p:nvPr/>
          </p:nvSpPr>
          <p:spPr bwMode="auto">
            <a:xfrm rot="21572404">
              <a:off x="2391327" y="3159262"/>
              <a:ext cx="146738" cy="13434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  <a:latin typeface="+mn-lt"/>
                </a:rPr>
                <a:t>+</a:t>
              </a:r>
            </a:p>
          </p:txBody>
        </p:sp>
      </p:grpSp>
      <p:sp>
        <p:nvSpPr>
          <p:cNvPr id="4" name="Rechthoek 3"/>
          <p:cNvSpPr/>
          <p:nvPr/>
        </p:nvSpPr>
        <p:spPr>
          <a:xfrm>
            <a:off x="8604448" y="2151793"/>
            <a:ext cx="133483" cy="9943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8743950" y="2151793"/>
            <a:ext cx="377825" cy="973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431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85185E-6 L 0.0474 0.09097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453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6 L 0.09063 -0.12106 " pathEditMode="relative" rAng="0" ptsTypes="AA">
                                      <p:cBhvr>
                                        <p:cTn id="8" dur="2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606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 L 0.1066 -0.02245 " pathEditMode="relative" rAng="0" ptsTypes="AA">
                                      <p:cBhvr>
                                        <p:cTn id="10" dur="2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30" y="-113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44444E-6 L 0.12674 0.07408 " pathEditMode="relative" rAng="0" ptsTypes="AA">
                                      <p:cBhvr>
                                        <p:cTn id="12" dur="2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37" y="370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7037E-6 L 0.14028 -0.0423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14" y="-213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L 0.06007 0.04121 " pathEditMode="relative" rAng="0" ptsTypes="AA">
                                      <p:cBhvr>
                                        <p:cTn id="16" dur="1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4" y="199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07407E-6 L 0.04393 -0.0382 " pathEditMode="relative" rAng="0" ptsTypes="AA">
                                      <p:cBhvr>
                                        <p:cTn id="1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7" y="-1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393 -0.0382 L 0.16615 -0.03774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11" y="23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771 0.04954 L 0.18767 0.04005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90" y="-324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028 -0.04236 L 0.26788 -0.04352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76" y="-69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674 0.07408 L 0.24844 0.0382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76" y="-1806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389 -0.02361 L 0.23594 -0.03611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24" y="-255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063 -0.12106 L 0.21094 -0.10717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55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4 0.09097 L 0.17587 0.08704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11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615 -0.03774 L 0.68177 -0.03774 " pathEditMode="relative" rAng="0" ptsTypes="AA">
                                      <p:cBhvr>
                                        <p:cTn id="42" dur="6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81" y="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767 0.04005 L 0.70087 -0.01342 " pathEditMode="relative" rAng="0" ptsTypes="AA">
                                      <p:cBhvr>
                                        <p:cTn id="44" dur="6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60" y="-2685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788 -0.04352 L 0.77934 -0.02778 " pathEditMode="relative" rAng="0" ptsTypes="AA">
                                      <p:cBhvr>
                                        <p:cTn id="46" dur="4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73" y="787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844 0.0382 L 0.74792 0.01112 " pathEditMode="relative" rAng="0" ptsTypes="AA">
                                      <p:cBhvr>
                                        <p:cTn id="48" dur="4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65" y="-1366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3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594 -0.03611 L 0.73542 -0.0761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65" y="-2014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094 -0.10717 L 0.71789 -0.08634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47" y="1042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3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587 0.08704 L 0.6776 0.08704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109" grpId="0" animBg="1"/>
      <p:bldP spid="109" grpId="1" animBg="1"/>
      <p:bldP spid="109" grpId="2" animBg="1"/>
      <p:bldP spid="111" grpId="0" animBg="1"/>
      <p:bldP spid="111" grpId="1" animBg="1"/>
      <p:bldP spid="111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ep 8"/>
          <p:cNvGrpSpPr/>
          <p:nvPr/>
        </p:nvGrpSpPr>
        <p:grpSpPr>
          <a:xfrm>
            <a:off x="2099441" y="3430220"/>
            <a:ext cx="150449" cy="134686"/>
            <a:chOff x="2099441" y="3430220"/>
            <a:chExt cx="150449" cy="134686"/>
          </a:xfrm>
        </p:grpSpPr>
        <p:sp>
          <p:nvSpPr>
            <p:cNvPr id="97" name="Oval 42"/>
            <p:cNvSpPr>
              <a:spLocks noChangeArrowheads="1"/>
            </p:cNvSpPr>
            <p:nvPr/>
          </p:nvSpPr>
          <p:spPr bwMode="auto">
            <a:xfrm rot="11025684">
              <a:off x="2099441" y="3430563"/>
              <a:ext cx="146738" cy="13434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+</a:t>
              </a:r>
            </a:p>
          </p:txBody>
        </p:sp>
        <p:sp>
          <p:nvSpPr>
            <p:cNvPr id="107" name="Oval 42"/>
            <p:cNvSpPr>
              <a:spLocks noChangeArrowheads="1"/>
            </p:cNvSpPr>
            <p:nvPr/>
          </p:nvSpPr>
          <p:spPr bwMode="auto">
            <a:xfrm rot="21572404">
              <a:off x="2103152" y="3430220"/>
              <a:ext cx="146738" cy="13434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  <a:latin typeface="+mn-lt"/>
                </a:rPr>
                <a:t>+</a:t>
              </a:r>
            </a:p>
          </p:txBody>
        </p:sp>
      </p:grpSp>
      <p:sp>
        <p:nvSpPr>
          <p:cNvPr id="109" name="Oval 42"/>
          <p:cNvSpPr>
            <a:spLocks noChangeArrowheads="1"/>
          </p:cNvSpPr>
          <p:nvPr/>
        </p:nvSpPr>
        <p:spPr bwMode="auto">
          <a:xfrm rot="21572404">
            <a:off x="1887243" y="2762124"/>
            <a:ext cx="146738" cy="13434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200" b="1" dirty="0">
                <a:solidFill>
                  <a:srgbClr val="FF0000"/>
                </a:solidFill>
                <a:latin typeface="+mn-lt"/>
              </a:rPr>
              <a:t>+</a:t>
            </a:r>
          </a:p>
        </p:txBody>
      </p:sp>
      <p:sp>
        <p:nvSpPr>
          <p:cNvPr id="111" name="Oval 42"/>
          <p:cNvSpPr>
            <a:spLocks noChangeArrowheads="1"/>
          </p:cNvSpPr>
          <p:nvPr/>
        </p:nvSpPr>
        <p:spPr bwMode="auto">
          <a:xfrm rot="21572404">
            <a:off x="2436831" y="1918168"/>
            <a:ext cx="146738" cy="13434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200" b="1" dirty="0">
                <a:solidFill>
                  <a:srgbClr val="FF0000"/>
                </a:solidFill>
                <a:latin typeface="+mn-lt"/>
              </a:rPr>
              <a:t>+</a:t>
            </a:r>
          </a:p>
        </p:txBody>
      </p:sp>
      <p:sp>
        <p:nvSpPr>
          <p:cNvPr id="20482" name="Tekstvak 28"/>
          <p:cNvSpPr txBox="1">
            <a:spLocks noChangeArrowheads="1"/>
          </p:cNvSpPr>
          <p:nvPr/>
        </p:nvSpPr>
        <p:spPr bwMode="auto">
          <a:xfrm>
            <a:off x="1171790" y="285517"/>
            <a:ext cx="4638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Arial" panose="020B0604020202020204" pitchFamily="34" charset="0"/>
                <a:cs typeface="Arial" panose="020B0604020202020204" pitchFamily="34" charset="0"/>
              </a:rPr>
              <a:t>massaspectrometer</a:t>
            </a:r>
          </a:p>
        </p:txBody>
      </p:sp>
      <p:grpSp>
        <p:nvGrpSpPr>
          <p:cNvPr id="6" name="Groep 5"/>
          <p:cNvGrpSpPr>
            <a:grpSpLocks/>
          </p:cNvGrpSpPr>
          <p:nvPr/>
        </p:nvGrpSpPr>
        <p:grpSpPr bwMode="auto">
          <a:xfrm>
            <a:off x="571499" y="1462088"/>
            <a:ext cx="8108951" cy="2474912"/>
            <a:chOff x="571499" y="1462088"/>
            <a:chExt cx="8108951" cy="2474912"/>
          </a:xfrm>
        </p:grpSpPr>
        <p:cxnSp>
          <p:nvCxnSpPr>
            <p:cNvPr id="299" name="Rechte verbindingslijn 298"/>
            <p:cNvCxnSpPr/>
            <p:nvPr/>
          </p:nvCxnSpPr>
          <p:spPr>
            <a:xfrm>
              <a:off x="4046285" y="1485900"/>
              <a:ext cx="4762" cy="10429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Rechte verbindingslijn 299"/>
            <p:cNvCxnSpPr/>
            <p:nvPr/>
          </p:nvCxnSpPr>
          <p:spPr>
            <a:xfrm>
              <a:off x="4054579" y="2873931"/>
              <a:ext cx="6350" cy="10429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Rechte verbindingslijn 300"/>
            <p:cNvCxnSpPr/>
            <p:nvPr/>
          </p:nvCxnSpPr>
          <p:spPr>
            <a:xfrm>
              <a:off x="2935288" y="1485900"/>
              <a:ext cx="4762" cy="10429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Rechte verbindingslijn 302"/>
            <p:cNvCxnSpPr/>
            <p:nvPr/>
          </p:nvCxnSpPr>
          <p:spPr>
            <a:xfrm>
              <a:off x="2938463" y="2882900"/>
              <a:ext cx="4762" cy="10429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515" name="Groep 29"/>
            <p:cNvGrpSpPr>
              <a:grpSpLocks noChangeAspect="1"/>
            </p:cNvGrpSpPr>
            <p:nvPr/>
          </p:nvGrpSpPr>
          <p:grpSpPr bwMode="auto">
            <a:xfrm>
              <a:off x="571499" y="2581275"/>
              <a:ext cx="179387" cy="222250"/>
              <a:chOff x="4197171" y="1143788"/>
              <a:chExt cx="923673" cy="1145237"/>
            </a:xfrm>
          </p:grpSpPr>
          <p:sp>
            <p:nvSpPr>
              <p:cNvPr id="35" name="Maan 34"/>
              <p:cNvSpPr/>
              <p:nvPr/>
            </p:nvSpPr>
            <p:spPr bwMode="auto">
              <a:xfrm rot="1775562">
                <a:off x="4556827" y="1470999"/>
                <a:ext cx="416883" cy="711686"/>
              </a:xfrm>
              <a:prstGeom prst="moon">
                <a:avLst>
                  <a:gd name="adj" fmla="val 527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32" name="Rechthoek 31"/>
              <p:cNvSpPr/>
              <p:nvPr/>
            </p:nvSpPr>
            <p:spPr>
              <a:xfrm>
                <a:off x="4213516" y="1143788"/>
                <a:ext cx="907328" cy="44173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33" name="Rechthoek 32"/>
              <p:cNvSpPr/>
              <p:nvPr/>
            </p:nvSpPr>
            <p:spPr>
              <a:xfrm rot="5171996">
                <a:off x="3963867" y="1614320"/>
                <a:ext cx="908009" cy="4414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</p:grpSp>
        <p:grpSp>
          <p:nvGrpSpPr>
            <p:cNvPr id="20516" name="Groep 41"/>
            <p:cNvGrpSpPr>
              <a:grpSpLocks noChangeAspect="1"/>
            </p:cNvGrpSpPr>
            <p:nvPr/>
          </p:nvGrpSpPr>
          <p:grpSpPr bwMode="auto">
            <a:xfrm rot="6947709">
              <a:off x="648492" y="2261297"/>
              <a:ext cx="177260" cy="226898"/>
              <a:chOff x="4195927" y="1145372"/>
              <a:chExt cx="912721" cy="1169194"/>
            </a:xfrm>
          </p:grpSpPr>
          <p:sp>
            <p:nvSpPr>
              <p:cNvPr id="47" name="Maan 46"/>
              <p:cNvSpPr/>
              <p:nvPr/>
            </p:nvSpPr>
            <p:spPr bwMode="auto">
              <a:xfrm rot="1775562">
                <a:off x="4537036" y="1518289"/>
                <a:ext cx="416883" cy="711684"/>
              </a:xfrm>
              <a:prstGeom prst="moon">
                <a:avLst>
                  <a:gd name="adj" fmla="val 527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44" name="Rechthoek 43"/>
              <p:cNvSpPr/>
              <p:nvPr/>
            </p:nvSpPr>
            <p:spPr>
              <a:xfrm>
                <a:off x="4209497" y="1145372"/>
                <a:ext cx="899151" cy="44173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45" name="Rechthoek 44"/>
              <p:cNvSpPr/>
              <p:nvPr/>
            </p:nvSpPr>
            <p:spPr>
              <a:xfrm rot="5171996">
                <a:off x="3962622" y="1639860"/>
                <a:ext cx="908011" cy="4414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</p:grpSp>
        <p:cxnSp>
          <p:nvCxnSpPr>
            <p:cNvPr id="304" name="Rechte verbindingslijn 303"/>
            <p:cNvCxnSpPr/>
            <p:nvPr/>
          </p:nvCxnSpPr>
          <p:spPr>
            <a:xfrm>
              <a:off x="1104900" y="1492250"/>
              <a:ext cx="7575550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Rechte verbindingslijn 304"/>
            <p:cNvCxnSpPr/>
            <p:nvPr/>
          </p:nvCxnSpPr>
          <p:spPr>
            <a:xfrm>
              <a:off x="1104900" y="3913188"/>
              <a:ext cx="7575550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Rechte verbindingslijn 305"/>
            <p:cNvCxnSpPr/>
            <p:nvPr/>
          </p:nvCxnSpPr>
          <p:spPr>
            <a:xfrm>
              <a:off x="1111250" y="1468438"/>
              <a:ext cx="4763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Rechte verbindingslijn 306"/>
            <p:cNvCxnSpPr/>
            <p:nvPr/>
          </p:nvCxnSpPr>
          <p:spPr>
            <a:xfrm>
              <a:off x="1122363" y="2894013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Rechte verbindingslijn 307"/>
            <p:cNvCxnSpPr/>
            <p:nvPr/>
          </p:nvCxnSpPr>
          <p:spPr>
            <a:xfrm>
              <a:off x="8662988" y="1462088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Rechte verbindingslijn 308"/>
            <p:cNvCxnSpPr/>
            <p:nvPr/>
          </p:nvCxnSpPr>
          <p:spPr>
            <a:xfrm>
              <a:off x="8675688" y="2894013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ep 6"/>
          <p:cNvGrpSpPr/>
          <p:nvPr/>
        </p:nvGrpSpPr>
        <p:grpSpPr>
          <a:xfrm>
            <a:off x="2197277" y="2343147"/>
            <a:ext cx="379461" cy="291135"/>
            <a:chOff x="2197277" y="2343147"/>
            <a:chExt cx="379461" cy="291135"/>
          </a:xfrm>
        </p:grpSpPr>
        <p:sp>
          <p:nvSpPr>
            <p:cNvPr id="110" name="Oval 42"/>
            <p:cNvSpPr>
              <a:spLocks noChangeArrowheads="1"/>
            </p:cNvSpPr>
            <p:nvPr/>
          </p:nvSpPr>
          <p:spPr bwMode="auto">
            <a:xfrm rot="21572404">
              <a:off x="2430000" y="2499939"/>
              <a:ext cx="146738" cy="13434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  <a:latin typeface="+mn-lt"/>
                </a:rPr>
                <a:t>+</a:t>
              </a:r>
            </a:p>
          </p:txBody>
        </p:sp>
        <p:grpSp>
          <p:nvGrpSpPr>
            <p:cNvPr id="83" name="Groep 59"/>
            <p:cNvGrpSpPr>
              <a:grpSpLocks noChangeAspect="1"/>
            </p:cNvGrpSpPr>
            <p:nvPr/>
          </p:nvGrpSpPr>
          <p:grpSpPr bwMode="auto">
            <a:xfrm rot="373340">
              <a:off x="2197277" y="2343147"/>
              <a:ext cx="312690" cy="189762"/>
              <a:chOff x="6263537" y="5144336"/>
              <a:chExt cx="796712" cy="483632"/>
            </a:xfrm>
          </p:grpSpPr>
          <p:sp>
            <p:nvSpPr>
              <p:cNvPr id="84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85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91" name="Groep 59"/>
          <p:cNvGrpSpPr>
            <a:grpSpLocks noChangeAspect="1"/>
          </p:cNvGrpSpPr>
          <p:nvPr/>
        </p:nvGrpSpPr>
        <p:grpSpPr bwMode="auto">
          <a:xfrm rot="20551005">
            <a:off x="1497355" y="2965894"/>
            <a:ext cx="312690" cy="189762"/>
            <a:chOff x="6263537" y="5144336"/>
            <a:chExt cx="796712" cy="483632"/>
          </a:xfrm>
        </p:grpSpPr>
        <p:sp>
          <p:nvSpPr>
            <p:cNvPr id="92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3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  <a:latin typeface="+mn-lt"/>
                </a:rPr>
                <a:t>+</a:t>
              </a:r>
            </a:p>
          </p:txBody>
        </p:sp>
      </p:grpSp>
      <p:grpSp>
        <p:nvGrpSpPr>
          <p:cNvPr id="3" name="Groep 2"/>
          <p:cNvGrpSpPr/>
          <p:nvPr/>
        </p:nvGrpSpPr>
        <p:grpSpPr>
          <a:xfrm>
            <a:off x="1762101" y="2163259"/>
            <a:ext cx="168971" cy="311396"/>
            <a:chOff x="1762101" y="2163259"/>
            <a:chExt cx="168971" cy="311396"/>
          </a:xfrm>
        </p:grpSpPr>
        <p:sp>
          <p:nvSpPr>
            <p:cNvPr id="108" name="Oval 42"/>
            <p:cNvSpPr>
              <a:spLocks noChangeArrowheads="1"/>
            </p:cNvSpPr>
            <p:nvPr/>
          </p:nvSpPr>
          <p:spPr bwMode="auto">
            <a:xfrm rot="21572404">
              <a:off x="1762101" y="2163259"/>
              <a:ext cx="146738" cy="13434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  <a:latin typeface="+mn-lt"/>
                </a:rPr>
                <a:t>+</a:t>
              </a:r>
            </a:p>
          </p:txBody>
        </p:sp>
        <p:sp>
          <p:nvSpPr>
            <p:cNvPr id="100" name="Oval 41"/>
            <p:cNvSpPr>
              <a:spLocks noChangeArrowheads="1"/>
            </p:cNvSpPr>
            <p:nvPr/>
          </p:nvSpPr>
          <p:spPr bwMode="auto">
            <a:xfrm rot="7006336">
              <a:off x="1770454" y="2314037"/>
              <a:ext cx="167701" cy="153535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ep 7"/>
          <p:cNvGrpSpPr/>
          <p:nvPr/>
        </p:nvGrpSpPr>
        <p:grpSpPr>
          <a:xfrm>
            <a:off x="2391327" y="2940516"/>
            <a:ext cx="300422" cy="392034"/>
            <a:chOff x="2391327" y="2940516"/>
            <a:chExt cx="300422" cy="392034"/>
          </a:xfrm>
        </p:grpSpPr>
        <p:grpSp>
          <p:nvGrpSpPr>
            <p:cNvPr id="103" name="Groep 59"/>
            <p:cNvGrpSpPr>
              <a:grpSpLocks noChangeAspect="1"/>
            </p:cNvGrpSpPr>
            <p:nvPr/>
          </p:nvGrpSpPr>
          <p:grpSpPr bwMode="auto">
            <a:xfrm rot="18554749">
              <a:off x="2358000" y="2998800"/>
              <a:ext cx="392034" cy="275465"/>
              <a:chOff x="6263537" y="5144336"/>
              <a:chExt cx="998874" cy="702055"/>
            </a:xfrm>
          </p:grpSpPr>
          <p:sp>
            <p:nvSpPr>
              <p:cNvPr id="104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105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nl-NL" altLang="nl-NL" sz="1800" b="1" dirty="0">
                    <a:latin typeface="Arial" panose="020B0604020202020204" pitchFamily="34" charset="0"/>
                  </a:rPr>
                  <a:t>+</a:t>
                </a:r>
              </a:p>
            </p:txBody>
          </p:sp>
          <p:sp>
            <p:nvSpPr>
              <p:cNvPr id="106" name="Oval 43"/>
              <p:cNvSpPr>
                <a:spLocks noChangeArrowheads="1"/>
              </p:cNvSpPr>
              <p:nvPr/>
            </p:nvSpPr>
            <p:spPr bwMode="auto">
              <a:xfrm rot="1021399">
                <a:off x="6888532" y="5504001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13" name="Oval 42"/>
            <p:cNvSpPr>
              <a:spLocks noChangeArrowheads="1"/>
            </p:cNvSpPr>
            <p:nvPr/>
          </p:nvSpPr>
          <p:spPr bwMode="auto">
            <a:xfrm rot="21572404">
              <a:off x="2391327" y="3159262"/>
              <a:ext cx="146738" cy="13434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  <a:latin typeface="+mn-lt"/>
                </a:rPr>
                <a:t>+</a:t>
              </a:r>
            </a:p>
          </p:txBody>
        </p:sp>
      </p:grpSp>
      <p:sp>
        <p:nvSpPr>
          <p:cNvPr id="4" name="Rechthoek 3"/>
          <p:cNvSpPr/>
          <p:nvPr/>
        </p:nvSpPr>
        <p:spPr>
          <a:xfrm>
            <a:off x="8604448" y="2151793"/>
            <a:ext cx="133483" cy="9943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8743950" y="2151793"/>
            <a:ext cx="377825" cy="973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9" name="Afbeelding 58" descr="https://krachtenbeweging.files.wordpress.com/2013/07/fietserjager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3" b="3770"/>
          <a:stretch/>
        </p:blipFill>
        <p:spPr bwMode="auto">
          <a:xfrm>
            <a:off x="4046285" y="4264957"/>
            <a:ext cx="2236470" cy="22377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0" name="Afbeelding 59" descr="https://krachtenbeweging.files.wordpress.com/2013/07/fietserjager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3" b="3770"/>
          <a:stretch/>
        </p:blipFill>
        <p:spPr bwMode="auto">
          <a:xfrm>
            <a:off x="6282755" y="4256801"/>
            <a:ext cx="2206618" cy="22458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kstvak 9"/>
          <p:cNvSpPr txBox="1"/>
          <p:nvPr/>
        </p:nvSpPr>
        <p:spPr>
          <a:xfrm>
            <a:off x="1041111" y="4749559"/>
            <a:ext cx="2169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Massaspectrum van water</a:t>
            </a:r>
          </a:p>
        </p:txBody>
      </p:sp>
      <p:sp>
        <p:nvSpPr>
          <p:cNvPr id="11" name="Tekstvak 10"/>
          <p:cNvSpPr txBox="1"/>
          <p:nvPr/>
        </p:nvSpPr>
        <p:spPr>
          <a:xfrm rot="16200000">
            <a:off x="2958909" y="5004871"/>
            <a:ext cx="18823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Relatieve intensiteit (%)  </a:t>
            </a:r>
            <a:r>
              <a:rPr lang="nl-NL" sz="1200" dirty="0">
                <a:sym typeface="Wingdings" panose="05000000000000000000" pitchFamily="2" charset="2"/>
              </a:rPr>
              <a:t></a:t>
            </a:r>
            <a:endParaRPr lang="nl-NL" sz="1200" dirty="0"/>
          </a:p>
        </p:txBody>
      </p:sp>
      <p:sp>
        <p:nvSpPr>
          <p:cNvPr id="12" name="Tekstvak 11"/>
          <p:cNvSpPr txBox="1"/>
          <p:nvPr/>
        </p:nvSpPr>
        <p:spPr>
          <a:xfrm>
            <a:off x="3761597" y="6369304"/>
            <a:ext cx="5101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</a:t>
            </a:r>
            <a:r>
              <a:rPr lang="nl-NL" sz="1200" dirty="0"/>
              <a:t>0     1                       5                            10                           15                   m/</a:t>
            </a:r>
            <a:r>
              <a:rPr lang="nl-NL" sz="1200" dirty="0" err="1"/>
              <a:t>z</a:t>
            </a:r>
            <a:r>
              <a:rPr lang="nl-NL" sz="1200" dirty="0"/>
              <a:t> </a:t>
            </a:r>
            <a:r>
              <a:rPr lang="nl-NL" sz="1200" dirty="0">
                <a:sym typeface="Wingdings" panose="05000000000000000000" pitchFamily="2" charset="2"/>
              </a:rPr>
              <a:t></a:t>
            </a:r>
            <a:r>
              <a:rPr lang="nl-NL" sz="1200" dirty="0"/>
              <a:t> </a:t>
            </a:r>
            <a:endParaRPr lang="nl-NL" dirty="0"/>
          </a:p>
        </p:txBody>
      </p:sp>
      <p:cxnSp>
        <p:nvCxnSpPr>
          <p:cNvPr id="14" name="Rechte verbindingslijn 13"/>
          <p:cNvCxnSpPr/>
          <p:nvPr/>
        </p:nvCxnSpPr>
        <p:spPr>
          <a:xfrm>
            <a:off x="4291445" y="6210000"/>
            <a:ext cx="0" cy="25776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echte verbindingslijn 65"/>
          <p:cNvCxnSpPr/>
          <p:nvPr/>
        </p:nvCxnSpPr>
        <p:spPr>
          <a:xfrm flipH="1">
            <a:off x="7810500" y="4264957"/>
            <a:ext cx="3464" cy="220280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echte verbindingslijn 67"/>
          <p:cNvCxnSpPr/>
          <p:nvPr/>
        </p:nvCxnSpPr>
        <p:spPr>
          <a:xfrm flipH="1">
            <a:off x="8028000" y="5101936"/>
            <a:ext cx="4173" cy="13658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vak 1"/>
          <p:cNvSpPr txBox="1"/>
          <p:nvPr/>
        </p:nvSpPr>
        <p:spPr>
          <a:xfrm>
            <a:off x="3688772" y="4256801"/>
            <a:ext cx="5455227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                                                        </a:t>
            </a:r>
            <a:r>
              <a:rPr lang="nl-NL" sz="2400" b="1" dirty="0"/>
              <a:t>HO</a:t>
            </a:r>
            <a:r>
              <a:rPr lang="nl-NL" sz="2400" b="1" baseline="30000" dirty="0"/>
              <a:t>+</a:t>
            </a:r>
            <a:r>
              <a:rPr lang="nl-NL" sz="2400" b="1" dirty="0"/>
              <a:t>                </a:t>
            </a:r>
          </a:p>
          <a:p>
            <a:endParaRPr lang="nl-NL" sz="2400" b="1" dirty="0"/>
          </a:p>
          <a:p>
            <a:r>
              <a:rPr lang="nl-NL" sz="2400" b="1" dirty="0"/>
              <a:t>				           H</a:t>
            </a:r>
            <a:r>
              <a:rPr lang="nl-NL" sz="2400" b="1" baseline="-25000" dirty="0"/>
              <a:t>2</a:t>
            </a:r>
            <a:r>
              <a:rPr lang="nl-NL" sz="2400" b="1" dirty="0"/>
              <a:t>O</a:t>
            </a:r>
            <a:r>
              <a:rPr lang="nl-NL" sz="2400" b="1" baseline="30000" dirty="0"/>
              <a:t>+</a:t>
            </a:r>
          </a:p>
          <a:p>
            <a:endParaRPr lang="nl-NL" sz="2400" b="1" baseline="30000" dirty="0"/>
          </a:p>
          <a:p>
            <a:r>
              <a:rPr lang="nl-NL" sz="2400" b="1" dirty="0"/>
              <a:t>        </a:t>
            </a:r>
          </a:p>
          <a:p>
            <a:r>
              <a:rPr lang="nl-NL" sz="2400" b="1" dirty="0"/>
              <a:t>         H</a:t>
            </a:r>
            <a:r>
              <a:rPr lang="nl-NL" sz="2400" b="1" baseline="30000" dirty="0"/>
              <a:t>+</a:t>
            </a:r>
          </a:p>
          <a:p>
            <a:endParaRPr lang="nl-NL" sz="2400" b="1" baseline="30000" dirty="0"/>
          </a:p>
          <a:p>
            <a:r>
              <a:rPr lang="nl-NL" sz="2400" b="1" baseline="30000" dirty="0"/>
              <a:t>   </a:t>
            </a:r>
            <a:r>
              <a:rPr lang="nl-NL" dirty="0"/>
              <a:t>                </a:t>
            </a:r>
            <a:endParaRPr lang="nl-NL" sz="3200" b="1" baseline="30000" dirty="0"/>
          </a:p>
        </p:txBody>
      </p:sp>
      <p:sp>
        <p:nvSpPr>
          <p:cNvPr id="55" name="Tekstvak 54"/>
          <p:cNvSpPr txBox="1"/>
          <p:nvPr/>
        </p:nvSpPr>
        <p:spPr>
          <a:xfrm>
            <a:off x="1157288" y="1493165"/>
            <a:ext cx="7505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fragmentatie           versnellen           tijdmeting</a:t>
            </a:r>
          </a:p>
        </p:txBody>
      </p:sp>
    </p:spTree>
    <p:extLst>
      <p:ext uri="{BB962C8B-B14F-4D97-AF65-F5344CB8AC3E}">
        <p14:creationId xmlns:p14="http://schemas.microsoft.com/office/powerpoint/2010/main" val="120955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85185E-6 L 0.0474 0.09097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453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6 L 0.09063 -0.12106 " pathEditMode="relative" rAng="0" ptsTypes="AA">
                                      <p:cBhvr>
                                        <p:cTn id="8" dur="2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606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 L 0.1066 -0.02245 " pathEditMode="relative" rAng="0" ptsTypes="AA">
                                      <p:cBhvr>
                                        <p:cTn id="10" dur="2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30" y="-113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44444E-6 L 0.12674 0.07408 " pathEditMode="relative" rAng="0" ptsTypes="AA">
                                      <p:cBhvr>
                                        <p:cTn id="12" dur="2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37" y="370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7037E-6 L 0.14028 -0.0423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14" y="-213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L 0.06007 0.04121 " pathEditMode="relative" rAng="0" ptsTypes="AA">
                                      <p:cBhvr>
                                        <p:cTn id="16" dur="1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4" y="199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07407E-6 L 0.04393 -0.0382 " pathEditMode="relative" rAng="0" ptsTypes="AA">
                                      <p:cBhvr>
                                        <p:cTn id="1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7" y="-1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393 -0.0382 L 0.16615 -0.03774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11" y="23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771 0.04954 L 0.18767 0.04005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90" y="-324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028 -0.04236 L 0.26788 -0.04352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76" y="-69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674 0.07408 L 0.24844 0.0382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76" y="-1806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389 -0.02361 L 0.23594 -0.03611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24" y="-255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063 -0.12106 L 0.21094 -0.10717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55" y="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4 0.09097 L 0.17587 0.08704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11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615 -0.03774 L 0.68177 -0.03774 " pathEditMode="relative" rAng="0" ptsTypes="AA">
                                      <p:cBhvr>
                                        <p:cTn id="45" dur="6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81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767 0.04005 L 0.70087 -0.01342 " pathEditMode="relative" rAng="0" ptsTypes="AA">
                                      <p:cBhvr>
                                        <p:cTn id="47" dur="6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60" y="-2685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788 -0.04352 L 0.77934 -0.02778 " pathEditMode="relative" rAng="0" ptsTypes="AA">
                                      <p:cBhvr>
                                        <p:cTn id="49" dur="4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73" y="787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844 0.0382 L 0.74792 0.01112 " pathEditMode="relative" rAng="0" ptsTypes="AA">
                                      <p:cBhvr>
                                        <p:cTn id="51" dur="4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65" y="-1366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594 -0.03611 L 0.73542 -0.07616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65" y="-2014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094 -0.10717 L 0.71789 -0.08634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47" y="1042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587 0.08704 L 0.6776 0.08704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  <p:bldP spid="109" grpId="1" animBg="1"/>
      <p:bldP spid="109" grpId="2" animBg="1"/>
      <p:bldP spid="111" grpId="0" animBg="1"/>
      <p:bldP spid="111" grpId="1" animBg="1"/>
      <p:bldP spid="111" grpId="2" animBg="1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ep 5"/>
          <p:cNvGrpSpPr>
            <a:grpSpLocks/>
          </p:cNvGrpSpPr>
          <p:nvPr/>
        </p:nvGrpSpPr>
        <p:grpSpPr bwMode="auto">
          <a:xfrm>
            <a:off x="571499" y="1462088"/>
            <a:ext cx="8108951" cy="2474912"/>
            <a:chOff x="571499" y="1462088"/>
            <a:chExt cx="8108951" cy="2474912"/>
          </a:xfrm>
        </p:grpSpPr>
        <p:cxnSp>
          <p:nvCxnSpPr>
            <p:cNvPr id="301" name="Rechte verbindingslijn 300"/>
            <p:cNvCxnSpPr/>
            <p:nvPr/>
          </p:nvCxnSpPr>
          <p:spPr>
            <a:xfrm>
              <a:off x="2935288" y="1485900"/>
              <a:ext cx="4762" cy="10429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Rechte verbindingslijn 302"/>
            <p:cNvCxnSpPr/>
            <p:nvPr/>
          </p:nvCxnSpPr>
          <p:spPr>
            <a:xfrm>
              <a:off x="2938463" y="2882900"/>
              <a:ext cx="4762" cy="10429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515" name="Groep 29"/>
            <p:cNvGrpSpPr>
              <a:grpSpLocks noChangeAspect="1"/>
            </p:cNvGrpSpPr>
            <p:nvPr/>
          </p:nvGrpSpPr>
          <p:grpSpPr bwMode="auto">
            <a:xfrm>
              <a:off x="571499" y="2581275"/>
              <a:ext cx="179387" cy="222250"/>
              <a:chOff x="4197171" y="1143788"/>
              <a:chExt cx="923673" cy="1145237"/>
            </a:xfrm>
          </p:grpSpPr>
          <p:sp>
            <p:nvSpPr>
              <p:cNvPr id="35" name="Maan 34"/>
              <p:cNvSpPr/>
              <p:nvPr/>
            </p:nvSpPr>
            <p:spPr bwMode="auto">
              <a:xfrm rot="1775562">
                <a:off x="4556827" y="1470999"/>
                <a:ext cx="416883" cy="711686"/>
              </a:xfrm>
              <a:prstGeom prst="moon">
                <a:avLst>
                  <a:gd name="adj" fmla="val 527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32" name="Rechthoek 31"/>
              <p:cNvSpPr/>
              <p:nvPr/>
            </p:nvSpPr>
            <p:spPr>
              <a:xfrm>
                <a:off x="4213516" y="1143788"/>
                <a:ext cx="907328" cy="44173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33" name="Rechthoek 32"/>
              <p:cNvSpPr/>
              <p:nvPr/>
            </p:nvSpPr>
            <p:spPr>
              <a:xfrm rot="5171996">
                <a:off x="3963867" y="1614320"/>
                <a:ext cx="908009" cy="4414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</p:grpSp>
        <p:grpSp>
          <p:nvGrpSpPr>
            <p:cNvPr id="20516" name="Groep 41"/>
            <p:cNvGrpSpPr>
              <a:grpSpLocks noChangeAspect="1"/>
            </p:cNvGrpSpPr>
            <p:nvPr/>
          </p:nvGrpSpPr>
          <p:grpSpPr bwMode="auto">
            <a:xfrm rot="6947709">
              <a:off x="648492" y="2261297"/>
              <a:ext cx="177260" cy="226898"/>
              <a:chOff x="4195927" y="1145372"/>
              <a:chExt cx="912721" cy="1169194"/>
            </a:xfrm>
          </p:grpSpPr>
          <p:sp>
            <p:nvSpPr>
              <p:cNvPr id="47" name="Maan 46"/>
              <p:cNvSpPr/>
              <p:nvPr/>
            </p:nvSpPr>
            <p:spPr bwMode="auto">
              <a:xfrm rot="1775562">
                <a:off x="4537036" y="1518289"/>
                <a:ext cx="416883" cy="711684"/>
              </a:xfrm>
              <a:prstGeom prst="moon">
                <a:avLst>
                  <a:gd name="adj" fmla="val 527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44" name="Rechthoek 43"/>
              <p:cNvSpPr/>
              <p:nvPr/>
            </p:nvSpPr>
            <p:spPr>
              <a:xfrm>
                <a:off x="4209497" y="1145372"/>
                <a:ext cx="899151" cy="44173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45" name="Rechthoek 44"/>
              <p:cNvSpPr/>
              <p:nvPr/>
            </p:nvSpPr>
            <p:spPr>
              <a:xfrm rot="5171996">
                <a:off x="3962622" y="1639860"/>
                <a:ext cx="908011" cy="4414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</p:grpSp>
        <p:cxnSp>
          <p:nvCxnSpPr>
            <p:cNvPr id="304" name="Rechte verbindingslijn 303"/>
            <p:cNvCxnSpPr/>
            <p:nvPr/>
          </p:nvCxnSpPr>
          <p:spPr>
            <a:xfrm>
              <a:off x="1104900" y="1492250"/>
              <a:ext cx="7575550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Rechte verbindingslijn 304"/>
            <p:cNvCxnSpPr/>
            <p:nvPr/>
          </p:nvCxnSpPr>
          <p:spPr>
            <a:xfrm>
              <a:off x="1104900" y="3913188"/>
              <a:ext cx="7575550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Rechte verbindingslijn 305"/>
            <p:cNvCxnSpPr/>
            <p:nvPr/>
          </p:nvCxnSpPr>
          <p:spPr>
            <a:xfrm>
              <a:off x="1111250" y="1468438"/>
              <a:ext cx="4763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Rechte verbindingslijn 306"/>
            <p:cNvCxnSpPr/>
            <p:nvPr/>
          </p:nvCxnSpPr>
          <p:spPr>
            <a:xfrm>
              <a:off x="1122363" y="2894013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Rechte verbindingslijn 307"/>
            <p:cNvCxnSpPr/>
            <p:nvPr/>
          </p:nvCxnSpPr>
          <p:spPr>
            <a:xfrm>
              <a:off x="8662988" y="1462088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Rechte verbindingslijn 308"/>
            <p:cNvCxnSpPr/>
            <p:nvPr/>
          </p:nvCxnSpPr>
          <p:spPr>
            <a:xfrm>
              <a:off x="8675688" y="2894013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hthoek 3"/>
          <p:cNvSpPr/>
          <p:nvPr/>
        </p:nvSpPr>
        <p:spPr>
          <a:xfrm>
            <a:off x="8604448" y="2151793"/>
            <a:ext cx="133483" cy="9943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75" name="Groep 59"/>
          <p:cNvGrpSpPr>
            <a:grpSpLocks noChangeAspect="1"/>
          </p:cNvGrpSpPr>
          <p:nvPr/>
        </p:nvGrpSpPr>
        <p:grpSpPr bwMode="auto">
          <a:xfrm rot="5984937">
            <a:off x="281090" y="1966702"/>
            <a:ext cx="392034" cy="275465"/>
            <a:chOff x="6263537" y="5144336"/>
            <a:chExt cx="998874" cy="702055"/>
          </a:xfrm>
        </p:grpSpPr>
        <p:sp>
          <p:nvSpPr>
            <p:cNvPr id="80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1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2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83" name="Groep 59"/>
          <p:cNvGrpSpPr>
            <a:grpSpLocks noChangeAspect="1"/>
          </p:cNvGrpSpPr>
          <p:nvPr/>
        </p:nvGrpSpPr>
        <p:grpSpPr bwMode="auto">
          <a:xfrm rot="373340">
            <a:off x="-91289" y="2344897"/>
            <a:ext cx="392034" cy="275465"/>
            <a:chOff x="6263537" y="5144336"/>
            <a:chExt cx="998874" cy="702055"/>
          </a:xfrm>
        </p:grpSpPr>
        <p:sp>
          <p:nvSpPr>
            <p:cNvPr id="84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5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6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87" name="Groep 59"/>
          <p:cNvGrpSpPr>
            <a:grpSpLocks noChangeAspect="1"/>
          </p:cNvGrpSpPr>
          <p:nvPr/>
        </p:nvGrpSpPr>
        <p:grpSpPr bwMode="auto">
          <a:xfrm rot="18554749">
            <a:off x="289365" y="2648754"/>
            <a:ext cx="392034" cy="275465"/>
            <a:chOff x="6263537" y="5144336"/>
            <a:chExt cx="998874" cy="702055"/>
          </a:xfrm>
        </p:grpSpPr>
        <p:sp>
          <p:nvSpPr>
            <p:cNvPr id="88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9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0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1" name="Groep 59"/>
          <p:cNvGrpSpPr>
            <a:grpSpLocks noChangeAspect="1"/>
          </p:cNvGrpSpPr>
          <p:nvPr/>
        </p:nvGrpSpPr>
        <p:grpSpPr bwMode="auto">
          <a:xfrm rot="20551005">
            <a:off x="548678" y="2951967"/>
            <a:ext cx="392034" cy="275465"/>
            <a:chOff x="6263537" y="5144336"/>
            <a:chExt cx="998874" cy="702055"/>
          </a:xfrm>
        </p:grpSpPr>
        <p:sp>
          <p:nvSpPr>
            <p:cNvPr id="92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3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4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5" name="Groep 59"/>
          <p:cNvGrpSpPr>
            <a:grpSpLocks noChangeAspect="1"/>
          </p:cNvGrpSpPr>
          <p:nvPr/>
        </p:nvGrpSpPr>
        <p:grpSpPr bwMode="auto">
          <a:xfrm rot="10004285">
            <a:off x="416509" y="3369075"/>
            <a:ext cx="392034" cy="275465"/>
            <a:chOff x="6263537" y="5144336"/>
            <a:chExt cx="998874" cy="702055"/>
          </a:xfrm>
        </p:grpSpPr>
        <p:sp>
          <p:nvSpPr>
            <p:cNvPr id="96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7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8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9" name="Groep 59"/>
          <p:cNvGrpSpPr>
            <a:grpSpLocks noChangeAspect="1"/>
          </p:cNvGrpSpPr>
          <p:nvPr/>
        </p:nvGrpSpPr>
        <p:grpSpPr bwMode="auto">
          <a:xfrm rot="5984937">
            <a:off x="582926" y="2207404"/>
            <a:ext cx="392034" cy="275465"/>
            <a:chOff x="6263537" y="5144336"/>
            <a:chExt cx="998874" cy="702055"/>
          </a:xfrm>
        </p:grpSpPr>
        <p:sp>
          <p:nvSpPr>
            <p:cNvPr id="100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1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2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03" name="Groep 59"/>
          <p:cNvGrpSpPr>
            <a:grpSpLocks noChangeAspect="1"/>
          </p:cNvGrpSpPr>
          <p:nvPr/>
        </p:nvGrpSpPr>
        <p:grpSpPr bwMode="auto">
          <a:xfrm rot="18554749">
            <a:off x="73834" y="2999731"/>
            <a:ext cx="392034" cy="275465"/>
            <a:chOff x="6263537" y="5144336"/>
            <a:chExt cx="998874" cy="702055"/>
          </a:xfrm>
        </p:grpSpPr>
        <p:sp>
          <p:nvSpPr>
            <p:cNvPr id="104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5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6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cxnSp>
        <p:nvCxnSpPr>
          <p:cNvPr id="107" name="Rechte verbindingslijn 106"/>
          <p:cNvCxnSpPr/>
          <p:nvPr/>
        </p:nvCxnSpPr>
        <p:spPr bwMode="auto">
          <a:xfrm>
            <a:off x="4046285" y="1485900"/>
            <a:ext cx="4762" cy="10429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Rechte verbindingslijn 107"/>
          <p:cNvCxnSpPr/>
          <p:nvPr/>
        </p:nvCxnSpPr>
        <p:spPr bwMode="auto">
          <a:xfrm>
            <a:off x="4054579" y="2873931"/>
            <a:ext cx="6350" cy="10429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kstvak 28"/>
          <p:cNvSpPr txBox="1">
            <a:spLocks noChangeArrowheads="1"/>
          </p:cNvSpPr>
          <p:nvPr/>
        </p:nvSpPr>
        <p:spPr bwMode="auto">
          <a:xfrm>
            <a:off x="1171790" y="285517"/>
            <a:ext cx="4638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Arial" panose="020B0604020202020204" pitchFamily="34" charset="0"/>
                <a:cs typeface="Arial" panose="020B0604020202020204" pitchFamily="34" charset="0"/>
              </a:rPr>
              <a:t>massaspectrometer</a:t>
            </a:r>
          </a:p>
        </p:txBody>
      </p:sp>
    </p:spTree>
    <p:extLst>
      <p:ext uri="{BB962C8B-B14F-4D97-AF65-F5344CB8AC3E}">
        <p14:creationId xmlns:p14="http://schemas.microsoft.com/office/powerpoint/2010/main" val="399490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>
        <p:fade/>
      </p:transition>
    </mc:Choice>
    <mc:Fallback xmlns="">
      <p:transition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1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8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6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3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1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ep 5"/>
          <p:cNvGrpSpPr>
            <a:grpSpLocks/>
          </p:cNvGrpSpPr>
          <p:nvPr/>
        </p:nvGrpSpPr>
        <p:grpSpPr bwMode="auto">
          <a:xfrm>
            <a:off x="571499" y="1462088"/>
            <a:ext cx="8108951" cy="2474912"/>
            <a:chOff x="571499" y="1462088"/>
            <a:chExt cx="8108951" cy="2474912"/>
          </a:xfrm>
        </p:grpSpPr>
        <p:cxnSp>
          <p:nvCxnSpPr>
            <p:cNvPr id="301" name="Rechte verbindingslijn 300"/>
            <p:cNvCxnSpPr/>
            <p:nvPr/>
          </p:nvCxnSpPr>
          <p:spPr>
            <a:xfrm>
              <a:off x="2935288" y="1485900"/>
              <a:ext cx="4762" cy="10429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Rechte verbindingslijn 302"/>
            <p:cNvCxnSpPr/>
            <p:nvPr/>
          </p:nvCxnSpPr>
          <p:spPr>
            <a:xfrm>
              <a:off x="2938463" y="2882900"/>
              <a:ext cx="4762" cy="10429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515" name="Groep 29"/>
            <p:cNvGrpSpPr>
              <a:grpSpLocks noChangeAspect="1"/>
            </p:cNvGrpSpPr>
            <p:nvPr/>
          </p:nvGrpSpPr>
          <p:grpSpPr bwMode="auto">
            <a:xfrm>
              <a:off x="571499" y="2581275"/>
              <a:ext cx="179387" cy="222250"/>
              <a:chOff x="4197171" y="1143788"/>
              <a:chExt cx="923673" cy="1145237"/>
            </a:xfrm>
          </p:grpSpPr>
          <p:sp>
            <p:nvSpPr>
              <p:cNvPr id="35" name="Maan 34"/>
              <p:cNvSpPr/>
              <p:nvPr/>
            </p:nvSpPr>
            <p:spPr bwMode="auto">
              <a:xfrm rot="1775562">
                <a:off x="4556827" y="1470999"/>
                <a:ext cx="416883" cy="711686"/>
              </a:xfrm>
              <a:prstGeom prst="moon">
                <a:avLst>
                  <a:gd name="adj" fmla="val 527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32" name="Rechthoek 31"/>
              <p:cNvSpPr/>
              <p:nvPr/>
            </p:nvSpPr>
            <p:spPr>
              <a:xfrm>
                <a:off x="4213516" y="1143788"/>
                <a:ext cx="907328" cy="44173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33" name="Rechthoek 32"/>
              <p:cNvSpPr/>
              <p:nvPr/>
            </p:nvSpPr>
            <p:spPr>
              <a:xfrm rot="5171996">
                <a:off x="3963867" y="1614320"/>
                <a:ext cx="908009" cy="4414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</p:grpSp>
        <p:grpSp>
          <p:nvGrpSpPr>
            <p:cNvPr id="20516" name="Groep 41"/>
            <p:cNvGrpSpPr>
              <a:grpSpLocks noChangeAspect="1"/>
            </p:cNvGrpSpPr>
            <p:nvPr/>
          </p:nvGrpSpPr>
          <p:grpSpPr bwMode="auto">
            <a:xfrm rot="6947709">
              <a:off x="648492" y="2261297"/>
              <a:ext cx="177260" cy="226898"/>
              <a:chOff x="4195927" y="1145372"/>
              <a:chExt cx="912721" cy="1169194"/>
            </a:xfrm>
          </p:grpSpPr>
          <p:sp>
            <p:nvSpPr>
              <p:cNvPr id="47" name="Maan 46"/>
              <p:cNvSpPr/>
              <p:nvPr/>
            </p:nvSpPr>
            <p:spPr bwMode="auto">
              <a:xfrm rot="1775562">
                <a:off x="4537036" y="1518289"/>
                <a:ext cx="416883" cy="711684"/>
              </a:xfrm>
              <a:prstGeom prst="moon">
                <a:avLst>
                  <a:gd name="adj" fmla="val 527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44" name="Rechthoek 43"/>
              <p:cNvSpPr/>
              <p:nvPr/>
            </p:nvSpPr>
            <p:spPr>
              <a:xfrm>
                <a:off x="4209497" y="1145372"/>
                <a:ext cx="899151" cy="44173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45" name="Rechthoek 44"/>
              <p:cNvSpPr/>
              <p:nvPr/>
            </p:nvSpPr>
            <p:spPr>
              <a:xfrm rot="5171996">
                <a:off x="3962622" y="1639860"/>
                <a:ext cx="908011" cy="4414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</p:grpSp>
        <p:cxnSp>
          <p:nvCxnSpPr>
            <p:cNvPr id="304" name="Rechte verbindingslijn 303"/>
            <p:cNvCxnSpPr/>
            <p:nvPr/>
          </p:nvCxnSpPr>
          <p:spPr>
            <a:xfrm>
              <a:off x="1104900" y="1492250"/>
              <a:ext cx="7575550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Rechte verbindingslijn 304"/>
            <p:cNvCxnSpPr/>
            <p:nvPr/>
          </p:nvCxnSpPr>
          <p:spPr>
            <a:xfrm>
              <a:off x="1104900" y="3913188"/>
              <a:ext cx="7575550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Rechte verbindingslijn 305"/>
            <p:cNvCxnSpPr/>
            <p:nvPr/>
          </p:nvCxnSpPr>
          <p:spPr>
            <a:xfrm>
              <a:off x="1111250" y="1468438"/>
              <a:ext cx="4763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Rechte verbindingslijn 306"/>
            <p:cNvCxnSpPr/>
            <p:nvPr/>
          </p:nvCxnSpPr>
          <p:spPr>
            <a:xfrm>
              <a:off x="1122363" y="2894013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Rechte verbindingslijn 307"/>
            <p:cNvCxnSpPr/>
            <p:nvPr/>
          </p:nvCxnSpPr>
          <p:spPr>
            <a:xfrm>
              <a:off x="8662988" y="1462088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Rechte verbindingslijn 308"/>
            <p:cNvCxnSpPr/>
            <p:nvPr/>
          </p:nvCxnSpPr>
          <p:spPr>
            <a:xfrm>
              <a:off x="8675688" y="2894013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hthoek 3"/>
          <p:cNvSpPr/>
          <p:nvPr/>
        </p:nvSpPr>
        <p:spPr>
          <a:xfrm>
            <a:off x="8604448" y="2151793"/>
            <a:ext cx="133483" cy="9943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75" name="Groep 59"/>
          <p:cNvGrpSpPr>
            <a:grpSpLocks noChangeAspect="1"/>
          </p:cNvGrpSpPr>
          <p:nvPr/>
        </p:nvGrpSpPr>
        <p:grpSpPr bwMode="auto">
          <a:xfrm rot="5984937">
            <a:off x="281090" y="1966702"/>
            <a:ext cx="392034" cy="275465"/>
            <a:chOff x="6263537" y="5144336"/>
            <a:chExt cx="998874" cy="702055"/>
          </a:xfrm>
        </p:grpSpPr>
        <p:sp>
          <p:nvSpPr>
            <p:cNvPr id="80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1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2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83" name="Groep 59"/>
          <p:cNvGrpSpPr>
            <a:grpSpLocks noChangeAspect="1"/>
          </p:cNvGrpSpPr>
          <p:nvPr/>
        </p:nvGrpSpPr>
        <p:grpSpPr bwMode="auto">
          <a:xfrm rot="373340">
            <a:off x="-91289" y="2344897"/>
            <a:ext cx="392034" cy="275465"/>
            <a:chOff x="6263537" y="5144336"/>
            <a:chExt cx="998874" cy="702055"/>
          </a:xfrm>
        </p:grpSpPr>
        <p:sp>
          <p:nvSpPr>
            <p:cNvPr id="84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5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6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87" name="Groep 59"/>
          <p:cNvGrpSpPr>
            <a:grpSpLocks noChangeAspect="1"/>
          </p:cNvGrpSpPr>
          <p:nvPr/>
        </p:nvGrpSpPr>
        <p:grpSpPr bwMode="auto">
          <a:xfrm rot="18554749">
            <a:off x="289365" y="2648754"/>
            <a:ext cx="392034" cy="275465"/>
            <a:chOff x="6263537" y="5144336"/>
            <a:chExt cx="998874" cy="702055"/>
          </a:xfrm>
        </p:grpSpPr>
        <p:sp>
          <p:nvSpPr>
            <p:cNvPr id="88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9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0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1" name="Groep 59"/>
          <p:cNvGrpSpPr>
            <a:grpSpLocks noChangeAspect="1"/>
          </p:cNvGrpSpPr>
          <p:nvPr/>
        </p:nvGrpSpPr>
        <p:grpSpPr bwMode="auto">
          <a:xfrm rot="20551005">
            <a:off x="548678" y="2951967"/>
            <a:ext cx="392034" cy="275465"/>
            <a:chOff x="6263537" y="5144336"/>
            <a:chExt cx="998874" cy="702055"/>
          </a:xfrm>
        </p:grpSpPr>
        <p:sp>
          <p:nvSpPr>
            <p:cNvPr id="92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3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4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5" name="Groep 59"/>
          <p:cNvGrpSpPr>
            <a:grpSpLocks noChangeAspect="1"/>
          </p:cNvGrpSpPr>
          <p:nvPr/>
        </p:nvGrpSpPr>
        <p:grpSpPr bwMode="auto">
          <a:xfrm rot="10004285">
            <a:off x="416509" y="3369075"/>
            <a:ext cx="392034" cy="275465"/>
            <a:chOff x="6263537" y="5144336"/>
            <a:chExt cx="998874" cy="702055"/>
          </a:xfrm>
        </p:grpSpPr>
        <p:sp>
          <p:nvSpPr>
            <p:cNvPr id="96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7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8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9" name="Groep 59"/>
          <p:cNvGrpSpPr>
            <a:grpSpLocks noChangeAspect="1"/>
          </p:cNvGrpSpPr>
          <p:nvPr/>
        </p:nvGrpSpPr>
        <p:grpSpPr bwMode="auto">
          <a:xfrm rot="5984937">
            <a:off x="582926" y="2207404"/>
            <a:ext cx="392034" cy="275465"/>
            <a:chOff x="6263537" y="5144336"/>
            <a:chExt cx="998874" cy="702055"/>
          </a:xfrm>
        </p:grpSpPr>
        <p:sp>
          <p:nvSpPr>
            <p:cNvPr id="100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1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2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03" name="Groep 59"/>
          <p:cNvGrpSpPr>
            <a:grpSpLocks noChangeAspect="1"/>
          </p:cNvGrpSpPr>
          <p:nvPr/>
        </p:nvGrpSpPr>
        <p:grpSpPr bwMode="auto">
          <a:xfrm rot="18554749">
            <a:off x="73834" y="2999731"/>
            <a:ext cx="392034" cy="275465"/>
            <a:chOff x="6263537" y="5144336"/>
            <a:chExt cx="998874" cy="702055"/>
          </a:xfrm>
        </p:grpSpPr>
        <p:sp>
          <p:nvSpPr>
            <p:cNvPr id="104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5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6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cxnSp>
        <p:nvCxnSpPr>
          <p:cNvPr id="107" name="Rechte verbindingslijn 106"/>
          <p:cNvCxnSpPr/>
          <p:nvPr/>
        </p:nvCxnSpPr>
        <p:spPr bwMode="auto">
          <a:xfrm>
            <a:off x="4046285" y="1485900"/>
            <a:ext cx="4762" cy="10429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Rechte verbindingslijn 107"/>
          <p:cNvCxnSpPr/>
          <p:nvPr/>
        </p:nvCxnSpPr>
        <p:spPr bwMode="auto">
          <a:xfrm>
            <a:off x="4054579" y="2873931"/>
            <a:ext cx="6350" cy="10429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kstvak 28"/>
          <p:cNvSpPr txBox="1">
            <a:spLocks noChangeArrowheads="1"/>
          </p:cNvSpPr>
          <p:nvPr/>
        </p:nvSpPr>
        <p:spPr bwMode="auto">
          <a:xfrm>
            <a:off x="1171790" y="285517"/>
            <a:ext cx="4638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Arial" panose="020B0604020202020204" pitchFamily="34" charset="0"/>
                <a:cs typeface="Arial" panose="020B0604020202020204" pitchFamily="34" charset="0"/>
              </a:rPr>
              <a:t>massaspectrometer</a:t>
            </a:r>
          </a:p>
        </p:txBody>
      </p:sp>
    </p:spTree>
    <p:extLst>
      <p:ext uri="{BB962C8B-B14F-4D97-AF65-F5344CB8AC3E}">
        <p14:creationId xmlns:p14="http://schemas.microsoft.com/office/powerpoint/2010/main" val="3132661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>
        <p:fade/>
      </p:transition>
    </mc:Choice>
    <mc:Fallback xmlns="">
      <p:transition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6296E-6 L 0.05834 0.06389 C 0.07049 0.07848 0.08889 0.08635 0.10782 0.08635 C 0.12969 0.08635 0.14705 0.07848 0.1592 0.06389 L 0.21771 -2.96296E-6 " pathEditMode="relative" rAng="0" ptsTypes="AAAAA">
                                      <p:cBhvr>
                                        <p:cTn id="6" dur="3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85" y="43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85185E-6 L 0.02986 0.04004 C 0.03611 0.04907 0.04549 0.05393 0.05538 0.05393 C 0.06649 0.05393 0.07552 0.04907 0.08177 0.04004 L 0.11181 1.85185E-6 " pathEditMode="relative" rAng="0" ptsTypes="AAAAA">
                                      <p:cBhvr>
                                        <p:cTn id="8" dur="3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90" y="268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96296E-6 L 0.06702 0.025 C 0.08108 0.03055 0.10209 0.03379 0.12396 0.03379 C 0.14896 0.03379 0.16893 0.03055 0.18299 0.025 L 0.25 2.96296E-6 " pathEditMode="relative" rAng="0" ptsTypes="AAAAA">
                                      <p:cBhvr>
                                        <p:cTn id="10" dur="3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69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 L 0.17136 -0.00602 " pathEditMode="relative" rAng="0" ptsTypes="AA">
                                      <p:cBhvr>
                                        <p:cTn id="12" dur="3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59" y="-30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96296E-6 L 0.02796 -0.0368 C 0.03386 -0.0449 0.04271 -0.0493 0.05191 -0.0493 C 0.06233 -0.0493 0.07066 -0.0449 0.07657 -0.0368 L 0.10486 -2.96296E-6 " pathEditMode="relative" rAng="0" ptsTypes="AAAAA">
                                      <p:cBhvr>
                                        <p:cTn id="14" dur="3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43" y="-247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-0.04 C 0.081 -0.049 0.102 -0.054 0.124 -0.054 C 0.149 -0.054 0.169 -0.049 0.183 -0.04 L 0.25 0 E" pathEditMode="relative" ptsTypes="">
                                      <p:cBhvr>
                                        <p:cTn id="16" dur="3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59259E-6 L 0.04201 -0.08819 C 0.05087 -0.10787 0.06406 -0.11852 0.07795 -0.11852 C 0.09358 -0.11852 0.10625 -0.10787 0.1151 -0.08819 L 0.15747 -2.59259E-6 " pathEditMode="relative" rAng="0" ptsTypes="AAAAA">
                                      <p:cBhvr>
                                        <p:cTn id="18" dur="3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65" y="-5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kstvak 28"/>
          <p:cNvSpPr txBox="1">
            <a:spLocks noChangeArrowheads="1"/>
          </p:cNvSpPr>
          <p:nvPr/>
        </p:nvSpPr>
        <p:spPr bwMode="auto">
          <a:xfrm>
            <a:off x="1171790" y="285517"/>
            <a:ext cx="4638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Arial" panose="020B0604020202020204" pitchFamily="34" charset="0"/>
                <a:cs typeface="Arial" panose="020B0604020202020204" pitchFamily="34" charset="0"/>
              </a:rPr>
              <a:t>massaspectrometer</a:t>
            </a:r>
          </a:p>
        </p:txBody>
      </p:sp>
      <p:grpSp>
        <p:nvGrpSpPr>
          <p:cNvPr id="2" name="Groep 1"/>
          <p:cNvGrpSpPr/>
          <p:nvPr/>
        </p:nvGrpSpPr>
        <p:grpSpPr>
          <a:xfrm>
            <a:off x="571499" y="1462088"/>
            <a:ext cx="8166432" cy="2474912"/>
            <a:chOff x="571499" y="1462088"/>
            <a:chExt cx="8166432" cy="2474912"/>
          </a:xfrm>
        </p:grpSpPr>
        <p:grpSp>
          <p:nvGrpSpPr>
            <p:cNvPr id="6" name="Groep 5"/>
            <p:cNvGrpSpPr>
              <a:grpSpLocks/>
            </p:cNvGrpSpPr>
            <p:nvPr/>
          </p:nvGrpSpPr>
          <p:grpSpPr bwMode="auto">
            <a:xfrm>
              <a:off x="571499" y="1462088"/>
              <a:ext cx="8108951" cy="2474912"/>
              <a:chOff x="571499" y="1462088"/>
              <a:chExt cx="8108951" cy="2474912"/>
            </a:xfrm>
          </p:grpSpPr>
          <p:cxnSp>
            <p:nvCxnSpPr>
              <p:cNvPr id="301" name="Rechte verbindingslijn 300"/>
              <p:cNvCxnSpPr/>
              <p:nvPr/>
            </p:nvCxnSpPr>
            <p:spPr>
              <a:xfrm>
                <a:off x="2935288" y="1485900"/>
                <a:ext cx="4762" cy="1042988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3" name="Rechte verbindingslijn 302"/>
              <p:cNvCxnSpPr/>
              <p:nvPr/>
            </p:nvCxnSpPr>
            <p:spPr>
              <a:xfrm>
                <a:off x="2938463" y="2882900"/>
                <a:ext cx="4762" cy="1042988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515" name="Groep 29"/>
              <p:cNvGrpSpPr>
                <a:grpSpLocks noChangeAspect="1"/>
              </p:cNvGrpSpPr>
              <p:nvPr/>
            </p:nvGrpSpPr>
            <p:grpSpPr bwMode="auto">
              <a:xfrm>
                <a:off x="571499" y="2581275"/>
                <a:ext cx="179387" cy="222250"/>
                <a:chOff x="4197171" y="1143788"/>
                <a:chExt cx="923673" cy="1145237"/>
              </a:xfrm>
            </p:grpSpPr>
            <p:sp>
              <p:nvSpPr>
                <p:cNvPr id="35" name="Maan 34"/>
                <p:cNvSpPr/>
                <p:nvPr/>
              </p:nvSpPr>
              <p:spPr bwMode="auto">
                <a:xfrm rot="1775562">
                  <a:off x="4556827" y="1470999"/>
                  <a:ext cx="416883" cy="711686"/>
                </a:xfrm>
                <a:prstGeom prst="moon">
                  <a:avLst>
                    <a:gd name="adj" fmla="val 52716"/>
                  </a:avLst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nl-NL"/>
                </a:p>
              </p:txBody>
            </p:sp>
            <p:sp>
              <p:nvSpPr>
                <p:cNvPr id="32" name="Rechthoek 31"/>
                <p:cNvSpPr/>
                <p:nvPr/>
              </p:nvSpPr>
              <p:spPr>
                <a:xfrm>
                  <a:off x="4213516" y="1143788"/>
                  <a:ext cx="907328" cy="44173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nl-NL"/>
                </a:p>
              </p:txBody>
            </p:sp>
            <p:sp>
              <p:nvSpPr>
                <p:cNvPr id="33" name="Rechthoek 32"/>
                <p:cNvSpPr/>
                <p:nvPr/>
              </p:nvSpPr>
              <p:spPr>
                <a:xfrm rot="5171996">
                  <a:off x="3963867" y="1614320"/>
                  <a:ext cx="908009" cy="44140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nl-NL"/>
                </a:p>
              </p:txBody>
            </p:sp>
          </p:grpSp>
          <p:grpSp>
            <p:nvGrpSpPr>
              <p:cNvPr id="20516" name="Groep 41"/>
              <p:cNvGrpSpPr>
                <a:grpSpLocks noChangeAspect="1"/>
              </p:cNvGrpSpPr>
              <p:nvPr/>
            </p:nvGrpSpPr>
            <p:grpSpPr bwMode="auto">
              <a:xfrm rot="6947709">
                <a:off x="648492" y="2261297"/>
                <a:ext cx="177260" cy="226898"/>
                <a:chOff x="4195927" y="1145372"/>
                <a:chExt cx="912721" cy="1169194"/>
              </a:xfrm>
            </p:grpSpPr>
            <p:sp>
              <p:nvSpPr>
                <p:cNvPr id="47" name="Maan 46"/>
                <p:cNvSpPr/>
                <p:nvPr/>
              </p:nvSpPr>
              <p:spPr bwMode="auto">
                <a:xfrm rot="1775562">
                  <a:off x="4537036" y="1518289"/>
                  <a:ext cx="416883" cy="711684"/>
                </a:xfrm>
                <a:prstGeom prst="moon">
                  <a:avLst>
                    <a:gd name="adj" fmla="val 52716"/>
                  </a:avLst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nl-NL"/>
                </a:p>
              </p:txBody>
            </p:sp>
            <p:sp>
              <p:nvSpPr>
                <p:cNvPr id="44" name="Rechthoek 43"/>
                <p:cNvSpPr/>
                <p:nvPr/>
              </p:nvSpPr>
              <p:spPr>
                <a:xfrm>
                  <a:off x="4209497" y="1145372"/>
                  <a:ext cx="899151" cy="4417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nl-NL"/>
                </a:p>
              </p:txBody>
            </p:sp>
            <p:sp>
              <p:nvSpPr>
                <p:cNvPr id="45" name="Rechthoek 44"/>
                <p:cNvSpPr/>
                <p:nvPr/>
              </p:nvSpPr>
              <p:spPr>
                <a:xfrm rot="5171996">
                  <a:off x="3962622" y="1639860"/>
                  <a:ext cx="908011" cy="44140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nl-NL"/>
                </a:p>
              </p:txBody>
            </p:sp>
          </p:grpSp>
          <p:cxnSp>
            <p:nvCxnSpPr>
              <p:cNvPr id="304" name="Rechte verbindingslijn 303"/>
              <p:cNvCxnSpPr/>
              <p:nvPr/>
            </p:nvCxnSpPr>
            <p:spPr>
              <a:xfrm>
                <a:off x="1104900" y="1492250"/>
                <a:ext cx="7575550" cy="0"/>
              </a:xfrm>
              <a:prstGeom prst="line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Rechte verbindingslijn 304"/>
              <p:cNvCxnSpPr/>
              <p:nvPr/>
            </p:nvCxnSpPr>
            <p:spPr>
              <a:xfrm>
                <a:off x="1104900" y="3913188"/>
                <a:ext cx="7575550" cy="0"/>
              </a:xfrm>
              <a:prstGeom prst="line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Rechte verbindingslijn 305"/>
              <p:cNvCxnSpPr/>
              <p:nvPr/>
            </p:nvCxnSpPr>
            <p:spPr>
              <a:xfrm>
                <a:off x="1111250" y="1468438"/>
                <a:ext cx="4763" cy="1042987"/>
              </a:xfrm>
              <a:prstGeom prst="line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Rechte verbindingslijn 306"/>
              <p:cNvCxnSpPr/>
              <p:nvPr/>
            </p:nvCxnSpPr>
            <p:spPr>
              <a:xfrm>
                <a:off x="1122363" y="2894013"/>
                <a:ext cx="4762" cy="1042987"/>
              </a:xfrm>
              <a:prstGeom prst="line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Rechte verbindingslijn 307"/>
              <p:cNvCxnSpPr/>
              <p:nvPr/>
            </p:nvCxnSpPr>
            <p:spPr>
              <a:xfrm>
                <a:off x="8662988" y="1462088"/>
                <a:ext cx="4762" cy="1042987"/>
              </a:xfrm>
              <a:prstGeom prst="line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Rechte verbindingslijn 308"/>
              <p:cNvCxnSpPr/>
              <p:nvPr/>
            </p:nvCxnSpPr>
            <p:spPr>
              <a:xfrm>
                <a:off x="8675688" y="2894013"/>
                <a:ext cx="4762" cy="1042987"/>
              </a:xfrm>
              <a:prstGeom prst="line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Rechthoek 3"/>
            <p:cNvSpPr/>
            <p:nvPr/>
          </p:nvSpPr>
          <p:spPr>
            <a:xfrm>
              <a:off x="8604448" y="2151793"/>
              <a:ext cx="133483" cy="99433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75" name="Groep 59"/>
            <p:cNvGrpSpPr>
              <a:grpSpLocks noChangeAspect="1"/>
            </p:cNvGrpSpPr>
            <p:nvPr/>
          </p:nvGrpSpPr>
          <p:grpSpPr bwMode="auto">
            <a:xfrm rot="5984937">
              <a:off x="2271600" y="1965600"/>
              <a:ext cx="392034" cy="275465"/>
              <a:chOff x="6263537" y="5144336"/>
              <a:chExt cx="998874" cy="702055"/>
            </a:xfrm>
          </p:grpSpPr>
          <p:sp>
            <p:nvSpPr>
              <p:cNvPr id="80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81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82" name="Oval 43"/>
              <p:cNvSpPr>
                <a:spLocks noChangeArrowheads="1"/>
              </p:cNvSpPr>
              <p:nvPr/>
            </p:nvSpPr>
            <p:spPr bwMode="auto">
              <a:xfrm rot="1021399">
                <a:off x="6888532" y="5504001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83" name="Groep 59"/>
            <p:cNvGrpSpPr>
              <a:grpSpLocks noChangeAspect="1"/>
            </p:cNvGrpSpPr>
            <p:nvPr/>
          </p:nvGrpSpPr>
          <p:grpSpPr bwMode="auto">
            <a:xfrm rot="373340">
              <a:off x="2192400" y="2347200"/>
              <a:ext cx="392034" cy="275465"/>
              <a:chOff x="6263537" y="5144336"/>
              <a:chExt cx="998874" cy="702055"/>
            </a:xfrm>
          </p:grpSpPr>
          <p:sp>
            <p:nvSpPr>
              <p:cNvPr id="84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85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86" name="Oval 43"/>
              <p:cNvSpPr>
                <a:spLocks noChangeArrowheads="1"/>
              </p:cNvSpPr>
              <p:nvPr/>
            </p:nvSpPr>
            <p:spPr bwMode="auto">
              <a:xfrm rot="1021399">
                <a:off x="6888532" y="5504001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87" name="Groep 59"/>
            <p:cNvGrpSpPr>
              <a:grpSpLocks noChangeAspect="1"/>
            </p:cNvGrpSpPr>
            <p:nvPr/>
          </p:nvGrpSpPr>
          <p:grpSpPr bwMode="auto">
            <a:xfrm rot="18554749">
              <a:off x="1857600" y="2610000"/>
              <a:ext cx="392034" cy="275465"/>
              <a:chOff x="6263537" y="5144336"/>
              <a:chExt cx="998874" cy="702055"/>
            </a:xfrm>
          </p:grpSpPr>
          <p:sp>
            <p:nvSpPr>
              <p:cNvPr id="88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89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90" name="Oval 43"/>
              <p:cNvSpPr>
                <a:spLocks noChangeArrowheads="1"/>
              </p:cNvSpPr>
              <p:nvPr/>
            </p:nvSpPr>
            <p:spPr bwMode="auto">
              <a:xfrm rot="1021399">
                <a:off x="6888532" y="5504001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91" name="Groep 59"/>
            <p:cNvGrpSpPr>
              <a:grpSpLocks noChangeAspect="1"/>
            </p:cNvGrpSpPr>
            <p:nvPr/>
          </p:nvGrpSpPr>
          <p:grpSpPr bwMode="auto">
            <a:xfrm rot="20551005">
              <a:off x="1508400" y="2952000"/>
              <a:ext cx="392034" cy="275465"/>
              <a:chOff x="6263537" y="5144336"/>
              <a:chExt cx="998874" cy="702055"/>
            </a:xfrm>
          </p:grpSpPr>
          <p:sp>
            <p:nvSpPr>
              <p:cNvPr id="92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93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94" name="Oval 43"/>
              <p:cNvSpPr>
                <a:spLocks noChangeArrowheads="1"/>
              </p:cNvSpPr>
              <p:nvPr/>
            </p:nvSpPr>
            <p:spPr bwMode="auto">
              <a:xfrm rot="1021399">
                <a:off x="6888532" y="5504001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95" name="Groep 59"/>
            <p:cNvGrpSpPr>
              <a:grpSpLocks noChangeAspect="1"/>
            </p:cNvGrpSpPr>
            <p:nvPr/>
          </p:nvGrpSpPr>
          <p:grpSpPr bwMode="auto">
            <a:xfrm rot="10004285">
              <a:off x="1853932" y="3373395"/>
              <a:ext cx="392034" cy="275465"/>
              <a:chOff x="6263537" y="5144336"/>
              <a:chExt cx="998874" cy="702055"/>
            </a:xfrm>
          </p:grpSpPr>
          <p:sp>
            <p:nvSpPr>
              <p:cNvPr id="96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97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98" name="Oval 43"/>
              <p:cNvSpPr>
                <a:spLocks noChangeArrowheads="1"/>
              </p:cNvSpPr>
              <p:nvPr/>
            </p:nvSpPr>
            <p:spPr bwMode="auto">
              <a:xfrm rot="1021399">
                <a:off x="6888532" y="5504001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99" name="Groep 59"/>
            <p:cNvGrpSpPr>
              <a:grpSpLocks noChangeAspect="1"/>
            </p:cNvGrpSpPr>
            <p:nvPr/>
          </p:nvGrpSpPr>
          <p:grpSpPr bwMode="auto">
            <a:xfrm rot="5984937">
              <a:off x="1603755" y="2210400"/>
              <a:ext cx="392034" cy="275465"/>
              <a:chOff x="6263537" y="5144336"/>
              <a:chExt cx="998874" cy="702055"/>
            </a:xfrm>
          </p:grpSpPr>
          <p:sp>
            <p:nvSpPr>
              <p:cNvPr id="100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101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102" name="Oval 43"/>
              <p:cNvSpPr>
                <a:spLocks noChangeArrowheads="1"/>
              </p:cNvSpPr>
              <p:nvPr/>
            </p:nvSpPr>
            <p:spPr bwMode="auto">
              <a:xfrm rot="1021399">
                <a:off x="6888532" y="5504001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03" name="Groep 59"/>
            <p:cNvGrpSpPr>
              <a:grpSpLocks noChangeAspect="1"/>
            </p:cNvGrpSpPr>
            <p:nvPr/>
          </p:nvGrpSpPr>
          <p:grpSpPr bwMode="auto">
            <a:xfrm rot="18554749">
              <a:off x="2358000" y="2998800"/>
              <a:ext cx="392034" cy="275465"/>
              <a:chOff x="6263537" y="5144336"/>
              <a:chExt cx="998874" cy="702055"/>
            </a:xfrm>
          </p:grpSpPr>
          <p:sp>
            <p:nvSpPr>
              <p:cNvPr id="104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105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106" name="Oval 43"/>
              <p:cNvSpPr>
                <a:spLocks noChangeArrowheads="1"/>
              </p:cNvSpPr>
              <p:nvPr/>
            </p:nvSpPr>
            <p:spPr bwMode="auto">
              <a:xfrm rot="1021399">
                <a:off x="6888532" y="5504001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3" name="Tekstvak 2"/>
          <p:cNvSpPr txBox="1"/>
          <p:nvPr/>
        </p:nvSpPr>
        <p:spPr>
          <a:xfrm>
            <a:off x="1296855" y="1250110"/>
            <a:ext cx="1778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chemeClr val="bg1"/>
                </a:solidFill>
              </a:rPr>
              <a:t>        </a:t>
            </a:r>
            <a:r>
              <a:rPr lang="nl-NL" sz="1200" b="1" dirty="0">
                <a:solidFill>
                  <a:srgbClr val="FF0000"/>
                </a:solidFill>
              </a:rPr>
              <a:t>e</a:t>
            </a:r>
            <a:r>
              <a:rPr lang="nl-NL" sz="1200" b="1" baseline="30000" dirty="0">
                <a:solidFill>
                  <a:srgbClr val="FF0000"/>
                </a:solidFill>
              </a:rPr>
              <a:t>-</a:t>
            </a:r>
            <a:r>
              <a:rPr lang="nl-NL" sz="1200" b="1" dirty="0">
                <a:solidFill>
                  <a:srgbClr val="FF0000"/>
                </a:solidFill>
              </a:rPr>
              <a:t>   e</a:t>
            </a:r>
            <a:r>
              <a:rPr lang="nl-NL" sz="1200" b="1" baseline="30000" dirty="0">
                <a:solidFill>
                  <a:srgbClr val="FF0000"/>
                </a:solidFill>
              </a:rPr>
              <a:t>-</a:t>
            </a:r>
            <a:r>
              <a:rPr lang="nl-NL" sz="1200" b="1" dirty="0">
                <a:solidFill>
                  <a:srgbClr val="FF0000"/>
                </a:solidFill>
              </a:rPr>
              <a:t>    e</a:t>
            </a:r>
            <a:r>
              <a:rPr lang="nl-NL" sz="1200" b="1" baseline="30000" dirty="0">
                <a:solidFill>
                  <a:srgbClr val="FF0000"/>
                </a:solidFill>
              </a:rPr>
              <a:t>-  </a:t>
            </a:r>
            <a:r>
              <a:rPr lang="nl-NL" sz="1200" b="1" dirty="0">
                <a:solidFill>
                  <a:srgbClr val="FF0000"/>
                </a:solidFill>
              </a:rPr>
              <a:t> e</a:t>
            </a:r>
            <a:r>
              <a:rPr lang="nl-NL" sz="1200" b="1" baseline="30000" dirty="0">
                <a:solidFill>
                  <a:srgbClr val="FF0000"/>
                </a:solidFill>
              </a:rPr>
              <a:t>-</a:t>
            </a:r>
            <a:r>
              <a:rPr lang="nl-NL" sz="1200" b="1" dirty="0">
                <a:solidFill>
                  <a:srgbClr val="FF0000"/>
                </a:solidFill>
              </a:rPr>
              <a:t>   e</a:t>
            </a:r>
            <a:r>
              <a:rPr lang="nl-NL" sz="1200" b="1" baseline="30000" dirty="0">
                <a:solidFill>
                  <a:srgbClr val="FF0000"/>
                </a:solidFill>
              </a:rPr>
              <a:t>-</a:t>
            </a:r>
            <a:r>
              <a:rPr lang="nl-NL" sz="1200" b="1" dirty="0">
                <a:solidFill>
                  <a:srgbClr val="FF0000"/>
                </a:solidFill>
              </a:rPr>
              <a:t>   </a:t>
            </a:r>
            <a:endParaRPr lang="nl-NL" sz="1200" b="1" baseline="30000" dirty="0">
              <a:solidFill>
                <a:srgbClr val="FF0000"/>
              </a:solidFill>
            </a:endParaRPr>
          </a:p>
          <a:p>
            <a:endParaRPr lang="nl-NL" sz="1200" b="1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1200" b="1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1200" b="1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1200" b="1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1200" b="1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1200" b="1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1200" b="1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nl-NL" sz="1200" b="1" baseline="30000" dirty="0">
                <a:solidFill>
                  <a:schemeClr val="accent1">
                    <a:lumMod val="75000"/>
                  </a:schemeClr>
                </a:solidFill>
              </a:rPr>
              <a:t>   </a:t>
            </a:r>
          </a:p>
        </p:txBody>
      </p:sp>
      <p:sp>
        <p:nvSpPr>
          <p:cNvPr id="110" name="Tekstvak 109"/>
          <p:cNvSpPr txBox="1"/>
          <p:nvPr/>
        </p:nvSpPr>
        <p:spPr>
          <a:xfrm>
            <a:off x="1326663" y="1897295"/>
            <a:ext cx="1917477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"/>
              </a:lnSpc>
              <a:spcAft>
                <a:spcPts val="300"/>
              </a:spcAft>
            </a:pPr>
            <a:r>
              <a:rPr lang="nl-NL" sz="1200" b="1" dirty="0">
                <a:solidFill>
                  <a:srgbClr val="FF0000"/>
                </a:solidFill>
              </a:rPr>
              <a:t>                              +  </a:t>
            </a:r>
            <a:endParaRPr lang="nl-NL" sz="400" b="1" dirty="0">
              <a:solidFill>
                <a:srgbClr val="FF0000"/>
              </a:solidFill>
            </a:endParaRPr>
          </a:p>
          <a:p>
            <a:pPr>
              <a:lnSpc>
                <a:spcPts val="800"/>
              </a:lnSpc>
            </a:pPr>
            <a:endParaRPr lang="nl-NL" sz="1200" b="1" dirty="0">
              <a:solidFill>
                <a:srgbClr val="FF0000"/>
              </a:solidFill>
            </a:endParaRPr>
          </a:p>
          <a:p>
            <a:pPr>
              <a:lnSpc>
                <a:spcPts val="800"/>
              </a:lnSpc>
            </a:pPr>
            <a:r>
              <a:rPr lang="nl-NL" sz="1200" b="1" dirty="0">
                <a:solidFill>
                  <a:srgbClr val="FF0000"/>
                </a:solidFill>
              </a:rPr>
              <a:t>           + </a:t>
            </a:r>
          </a:p>
          <a:p>
            <a:pPr>
              <a:lnSpc>
                <a:spcPts val="800"/>
              </a:lnSpc>
            </a:pPr>
            <a:endParaRPr lang="nl-NL" sz="1200" b="1" dirty="0">
              <a:solidFill>
                <a:srgbClr val="FF0000"/>
              </a:solidFill>
            </a:endParaRPr>
          </a:p>
          <a:p>
            <a:pPr>
              <a:lnSpc>
                <a:spcPts val="800"/>
              </a:lnSpc>
              <a:spcAft>
                <a:spcPts val="400"/>
              </a:spcAft>
            </a:pPr>
            <a:endParaRPr lang="nl-NL" sz="1200" b="1" dirty="0">
              <a:solidFill>
                <a:srgbClr val="FF0000"/>
              </a:solidFill>
            </a:endParaRPr>
          </a:p>
          <a:p>
            <a:pPr>
              <a:lnSpc>
                <a:spcPts val="800"/>
              </a:lnSpc>
              <a:spcAft>
                <a:spcPts val="400"/>
              </a:spcAft>
            </a:pPr>
            <a:r>
              <a:rPr lang="nl-NL" sz="1200" b="1" dirty="0">
                <a:solidFill>
                  <a:srgbClr val="FF0000"/>
                </a:solidFill>
              </a:rPr>
              <a:t>                              +</a:t>
            </a:r>
          </a:p>
          <a:p>
            <a:pPr>
              <a:lnSpc>
                <a:spcPts val="800"/>
              </a:lnSpc>
            </a:pPr>
            <a:r>
              <a:rPr lang="nl-NL" sz="1200" b="1" dirty="0">
                <a:solidFill>
                  <a:srgbClr val="FF0000"/>
                </a:solidFill>
              </a:rPr>
              <a:t>             </a:t>
            </a:r>
          </a:p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nl-NL" sz="1200" b="1" dirty="0">
                <a:solidFill>
                  <a:srgbClr val="FF0000"/>
                </a:solidFill>
              </a:rPr>
              <a:t>              </a:t>
            </a:r>
            <a:r>
              <a:rPr lang="nl-NL" sz="400" b="1" dirty="0">
                <a:solidFill>
                  <a:srgbClr val="FF0000"/>
                </a:solidFill>
              </a:rPr>
              <a:t>  </a:t>
            </a:r>
            <a:r>
              <a:rPr lang="nl-NL" sz="1200" b="1" dirty="0">
                <a:solidFill>
                  <a:srgbClr val="FF0000"/>
                </a:solidFill>
              </a:rPr>
              <a:t>+ </a:t>
            </a:r>
          </a:p>
          <a:p>
            <a:pPr>
              <a:lnSpc>
                <a:spcPts val="800"/>
              </a:lnSpc>
            </a:pPr>
            <a:endParaRPr lang="nl-NL" sz="1200" b="1" dirty="0">
              <a:solidFill>
                <a:srgbClr val="FF0000"/>
              </a:solidFill>
            </a:endParaRPr>
          </a:p>
          <a:p>
            <a:pPr>
              <a:lnSpc>
                <a:spcPts val="800"/>
              </a:lnSpc>
              <a:spcAft>
                <a:spcPts val="100"/>
              </a:spcAft>
            </a:pPr>
            <a:r>
              <a:rPr lang="nl-NL" sz="1200" b="1" dirty="0">
                <a:solidFill>
                  <a:srgbClr val="FF0000"/>
                </a:solidFill>
              </a:rPr>
              <a:t>  </a:t>
            </a:r>
            <a:r>
              <a:rPr lang="nl-NL" sz="400" b="1" dirty="0">
                <a:solidFill>
                  <a:srgbClr val="FF0000"/>
                </a:solidFill>
              </a:rPr>
              <a:t>     </a:t>
            </a:r>
            <a:r>
              <a:rPr lang="nl-NL" sz="1200" b="1" dirty="0">
                <a:solidFill>
                  <a:srgbClr val="FF0000"/>
                </a:solidFill>
              </a:rPr>
              <a:t>+               </a:t>
            </a:r>
          </a:p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nl-NL" sz="1200" b="1" dirty="0">
                <a:solidFill>
                  <a:srgbClr val="FF0000"/>
                </a:solidFill>
              </a:rPr>
              <a:t>                         </a:t>
            </a:r>
            <a:r>
              <a:rPr lang="nl-NL" sz="400" b="1" dirty="0">
                <a:solidFill>
                  <a:srgbClr val="FF0000"/>
                </a:solidFill>
              </a:rPr>
              <a:t>            </a:t>
            </a:r>
            <a:r>
              <a:rPr lang="nl-NL" sz="1200" b="1" dirty="0">
                <a:solidFill>
                  <a:srgbClr val="FF0000"/>
                </a:solidFill>
              </a:rPr>
              <a:t>+</a:t>
            </a:r>
          </a:p>
          <a:p>
            <a:pPr>
              <a:lnSpc>
                <a:spcPts val="800"/>
              </a:lnSpc>
            </a:pPr>
            <a:endParaRPr lang="nl-NL" sz="1200" b="1" dirty="0">
              <a:solidFill>
                <a:srgbClr val="FF0000"/>
              </a:solidFill>
            </a:endParaRPr>
          </a:p>
          <a:p>
            <a:pPr>
              <a:lnSpc>
                <a:spcPts val="800"/>
              </a:lnSpc>
            </a:pPr>
            <a:r>
              <a:rPr lang="nl-NL" sz="1200" b="1" dirty="0">
                <a:solidFill>
                  <a:srgbClr val="FF0000"/>
                </a:solidFill>
              </a:rPr>
              <a:t>                    </a:t>
            </a:r>
            <a:r>
              <a:rPr lang="nl-NL" sz="400" b="1" dirty="0">
                <a:solidFill>
                  <a:srgbClr val="FF0000"/>
                </a:solidFill>
              </a:rPr>
              <a:t> </a:t>
            </a:r>
            <a:r>
              <a:rPr lang="nl-NL" sz="1200" b="1" dirty="0">
                <a:solidFill>
                  <a:srgbClr val="FF0000"/>
                </a:solidFill>
              </a:rPr>
              <a:t>+</a:t>
            </a:r>
          </a:p>
        </p:txBody>
      </p:sp>
      <p:cxnSp>
        <p:nvCxnSpPr>
          <p:cNvPr id="112" name="Rechte verbindingslijn 111"/>
          <p:cNvCxnSpPr/>
          <p:nvPr/>
        </p:nvCxnSpPr>
        <p:spPr bwMode="auto">
          <a:xfrm>
            <a:off x="4046285" y="1485900"/>
            <a:ext cx="4762" cy="10429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Rechte verbindingslijn 112"/>
          <p:cNvCxnSpPr/>
          <p:nvPr/>
        </p:nvCxnSpPr>
        <p:spPr bwMode="auto">
          <a:xfrm>
            <a:off x="4054579" y="2873931"/>
            <a:ext cx="6350" cy="10429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">
            <a:extLst>
              <a:ext uri="{FF2B5EF4-FFF2-40B4-BE49-F238E27FC236}">
                <a16:creationId xmlns:a16="http://schemas.microsoft.com/office/drawing/2014/main" id="{9C0CA037-0E0C-498A-8403-68EBBA1FD05E}"/>
              </a:ext>
            </a:extLst>
          </p:cNvPr>
          <p:cNvSpPr txBox="1"/>
          <p:nvPr/>
        </p:nvSpPr>
        <p:spPr>
          <a:xfrm>
            <a:off x="2382711" y="2026633"/>
            <a:ext cx="293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</a:rPr>
              <a:t>e</a:t>
            </a:r>
            <a:r>
              <a:rPr lang="nl-NL" sz="1200" b="1" baseline="30000" dirty="0">
                <a:solidFill>
                  <a:srgbClr val="FF0000"/>
                </a:solidFill>
              </a:rPr>
              <a:t>-</a:t>
            </a:r>
            <a:endParaRPr lang="nl-NL" sz="1200" dirty="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51EB99F9-8AA6-4F59-A4D0-726EA0753F13}"/>
              </a:ext>
            </a:extLst>
          </p:cNvPr>
          <p:cNvSpPr/>
          <p:nvPr/>
        </p:nvSpPr>
        <p:spPr>
          <a:xfrm>
            <a:off x="1732225" y="2167920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</a:rPr>
              <a:t>e</a:t>
            </a:r>
            <a:r>
              <a:rPr lang="nl-NL" sz="1200" b="1" baseline="30000" dirty="0">
                <a:solidFill>
                  <a:srgbClr val="FF0000"/>
                </a:solidFill>
              </a:rPr>
              <a:t>-</a:t>
            </a:r>
            <a:r>
              <a:rPr lang="nl-NL" b="1" dirty="0">
                <a:solidFill>
                  <a:srgbClr val="FF0000"/>
                </a:solidFill>
              </a:rPr>
              <a:t> </a:t>
            </a:r>
            <a:endParaRPr lang="nl-NL" dirty="0"/>
          </a:p>
        </p:txBody>
      </p:sp>
      <p:sp>
        <p:nvSpPr>
          <p:cNvPr id="59" name="Rechthoek 58">
            <a:extLst>
              <a:ext uri="{FF2B5EF4-FFF2-40B4-BE49-F238E27FC236}">
                <a16:creationId xmlns:a16="http://schemas.microsoft.com/office/drawing/2014/main" id="{52DCBEE0-BA56-4C81-AB92-C404B3DA62DB}"/>
              </a:ext>
            </a:extLst>
          </p:cNvPr>
          <p:cNvSpPr/>
          <p:nvPr/>
        </p:nvSpPr>
        <p:spPr>
          <a:xfrm>
            <a:off x="2304506" y="2222326"/>
            <a:ext cx="30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</a:rPr>
              <a:t>e</a:t>
            </a:r>
            <a:r>
              <a:rPr lang="nl-NL" sz="1200" b="1" baseline="30000" dirty="0">
                <a:solidFill>
                  <a:srgbClr val="FF0000"/>
                </a:solidFill>
              </a:rPr>
              <a:t>-</a:t>
            </a:r>
            <a:r>
              <a:rPr lang="nl-NL" b="1" dirty="0">
                <a:solidFill>
                  <a:srgbClr val="FF0000"/>
                </a:solidFill>
              </a:rPr>
              <a:t> </a:t>
            </a:r>
            <a:endParaRPr lang="nl-NL" dirty="0"/>
          </a:p>
        </p:txBody>
      </p:sp>
      <p:sp>
        <p:nvSpPr>
          <p:cNvPr id="60" name="Rechthoek 59">
            <a:extLst>
              <a:ext uri="{FF2B5EF4-FFF2-40B4-BE49-F238E27FC236}">
                <a16:creationId xmlns:a16="http://schemas.microsoft.com/office/drawing/2014/main" id="{4AFC507D-705B-436B-B998-66832CA8BBC9}"/>
              </a:ext>
            </a:extLst>
          </p:cNvPr>
          <p:cNvSpPr/>
          <p:nvPr/>
        </p:nvSpPr>
        <p:spPr>
          <a:xfrm>
            <a:off x="1898436" y="2465051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</a:rPr>
              <a:t>e</a:t>
            </a:r>
            <a:r>
              <a:rPr lang="nl-NL" sz="1200" b="1" baseline="30000" dirty="0">
                <a:solidFill>
                  <a:srgbClr val="FF0000"/>
                </a:solidFill>
              </a:rPr>
              <a:t>-</a:t>
            </a:r>
            <a:r>
              <a:rPr lang="nl-NL" b="1" dirty="0">
                <a:solidFill>
                  <a:srgbClr val="FF0000"/>
                </a:solidFill>
              </a:rPr>
              <a:t> </a:t>
            </a:r>
            <a:endParaRPr lang="nl-NL" dirty="0"/>
          </a:p>
        </p:txBody>
      </p:sp>
      <p:sp>
        <p:nvSpPr>
          <p:cNvPr id="61" name="Rechthoek 60">
            <a:extLst>
              <a:ext uri="{FF2B5EF4-FFF2-40B4-BE49-F238E27FC236}">
                <a16:creationId xmlns:a16="http://schemas.microsoft.com/office/drawing/2014/main" id="{98292462-6CBF-4E61-AA24-6E3FC69B54A2}"/>
              </a:ext>
            </a:extLst>
          </p:cNvPr>
          <p:cNvSpPr/>
          <p:nvPr/>
        </p:nvSpPr>
        <p:spPr>
          <a:xfrm>
            <a:off x="2361702" y="2859068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</a:rPr>
              <a:t>e</a:t>
            </a:r>
            <a:r>
              <a:rPr lang="nl-NL" sz="1200" b="1" baseline="30000" dirty="0">
                <a:solidFill>
                  <a:srgbClr val="FF0000"/>
                </a:solidFill>
              </a:rPr>
              <a:t>-</a:t>
            </a:r>
            <a:r>
              <a:rPr lang="nl-NL" b="1" dirty="0">
                <a:solidFill>
                  <a:srgbClr val="FF0000"/>
                </a:solidFill>
              </a:rPr>
              <a:t> </a:t>
            </a:r>
            <a:endParaRPr lang="nl-NL" dirty="0"/>
          </a:p>
        </p:txBody>
      </p:sp>
      <p:sp>
        <p:nvSpPr>
          <p:cNvPr id="62" name="Rechthoek 61">
            <a:extLst>
              <a:ext uri="{FF2B5EF4-FFF2-40B4-BE49-F238E27FC236}">
                <a16:creationId xmlns:a16="http://schemas.microsoft.com/office/drawing/2014/main" id="{2DC6CC43-95E4-49E9-B0ED-32757290B581}"/>
              </a:ext>
            </a:extLst>
          </p:cNvPr>
          <p:cNvSpPr/>
          <p:nvPr/>
        </p:nvSpPr>
        <p:spPr>
          <a:xfrm>
            <a:off x="1898436" y="3323114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</a:rPr>
              <a:t>e</a:t>
            </a:r>
            <a:r>
              <a:rPr lang="nl-NL" sz="1200" b="1" baseline="30000" dirty="0">
                <a:solidFill>
                  <a:srgbClr val="FF0000"/>
                </a:solidFill>
              </a:rPr>
              <a:t>-</a:t>
            </a:r>
            <a:r>
              <a:rPr lang="nl-NL" b="1" dirty="0">
                <a:solidFill>
                  <a:srgbClr val="FF0000"/>
                </a:solidFill>
              </a:rPr>
              <a:t> </a:t>
            </a:r>
            <a:endParaRPr lang="nl-NL" dirty="0"/>
          </a:p>
        </p:txBody>
      </p:sp>
      <p:sp>
        <p:nvSpPr>
          <p:cNvPr id="63" name="Rechthoek 62">
            <a:extLst>
              <a:ext uri="{FF2B5EF4-FFF2-40B4-BE49-F238E27FC236}">
                <a16:creationId xmlns:a16="http://schemas.microsoft.com/office/drawing/2014/main" id="{97F139EF-CC16-4D33-993D-3A7064748B2F}"/>
              </a:ext>
            </a:extLst>
          </p:cNvPr>
          <p:cNvSpPr/>
          <p:nvPr/>
        </p:nvSpPr>
        <p:spPr>
          <a:xfrm>
            <a:off x="1560051" y="2774981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</a:rPr>
              <a:t>e</a:t>
            </a:r>
            <a:r>
              <a:rPr lang="nl-NL" sz="1200" b="1" baseline="30000" dirty="0">
                <a:solidFill>
                  <a:srgbClr val="FF0000"/>
                </a:solidFill>
              </a:rPr>
              <a:t>-</a:t>
            </a:r>
            <a:r>
              <a:rPr lang="nl-NL" b="1" dirty="0">
                <a:solidFill>
                  <a:srgbClr val="FF0000"/>
                </a:solidFill>
              </a:rPr>
              <a:t> </a:t>
            </a:r>
            <a:endParaRPr lang="nl-NL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B5E6FC82-D82D-40E5-8A7D-BBF2E7974ACA}"/>
              </a:ext>
            </a:extLst>
          </p:cNvPr>
          <p:cNvSpPr/>
          <p:nvPr/>
        </p:nvSpPr>
        <p:spPr>
          <a:xfrm>
            <a:off x="1333660" y="3970818"/>
            <a:ext cx="1457911" cy="1594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269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>
        <p:fade/>
      </p:transition>
    </mc:Choice>
    <mc:Fallback xmlns="">
      <p:transition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Motion origin="layout" path="M -2.5E-6 -4.07407E-6 L -0.00521 0.3657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1828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2.5E-6 -7.40741E-7 L 0.00018 0.2935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67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-0.0026 0.00115 L -0.0026 0.2511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0 4.07407E-6 L 0 0.2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-3.33333E-6 -1.48148E-6 L -3.33333E-6 0.2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2.5E-6 -2.59259E-6 L -2.5E-6 0.2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3.05556E-6 0 L 3.05556E-6 0.2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animMotion origin="layout" path="M -2.5E-6 -2.59259E-6 L -2.5E-6 0.2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0" grpId="0"/>
      <p:bldP spid="7" grpId="0"/>
      <p:bldP spid="8" grpId="0"/>
      <p:bldP spid="59" grpId="0"/>
      <p:bldP spid="60" grpId="0"/>
      <p:bldP spid="61" grpId="0"/>
      <p:bldP spid="62" grpId="0"/>
      <p:bldP spid="6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kstvak 28"/>
          <p:cNvSpPr txBox="1">
            <a:spLocks noChangeArrowheads="1"/>
          </p:cNvSpPr>
          <p:nvPr/>
        </p:nvSpPr>
        <p:spPr bwMode="auto">
          <a:xfrm>
            <a:off x="1171790" y="285517"/>
            <a:ext cx="4638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Arial" panose="020B0604020202020204" pitchFamily="34" charset="0"/>
                <a:cs typeface="Arial" panose="020B0604020202020204" pitchFamily="34" charset="0"/>
              </a:rPr>
              <a:t>massaspectrometer</a:t>
            </a:r>
          </a:p>
        </p:txBody>
      </p:sp>
      <p:grpSp>
        <p:nvGrpSpPr>
          <p:cNvPr id="6" name="Groep 5"/>
          <p:cNvGrpSpPr>
            <a:grpSpLocks/>
          </p:cNvGrpSpPr>
          <p:nvPr/>
        </p:nvGrpSpPr>
        <p:grpSpPr bwMode="auto">
          <a:xfrm>
            <a:off x="571499" y="1462088"/>
            <a:ext cx="8108951" cy="2474912"/>
            <a:chOff x="571499" y="1462088"/>
            <a:chExt cx="8108951" cy="2474912"/>
          </a:xfrm>
        </p:grpSpPr>
        <p:cxnSp>
          <p:nvCxnSpPr>
            <p:cNvPr id="301" name="Rechte verbindingslijn 300"/>
            <p:cNvCxnSpPr/>
            <p:nvPr/>
          </p:nvCxnSpPr>
          <p:spPr>
            <a:xfrm>
              <a:off x="2935288" y="1485900"/>
              <a:ext cx="4762" cy="10429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Rechte verbindingslijn 302"/>
            <p:cNvCxnSpPr/>
            <p:nvPr/>
          </p:nvCxnSpPr>
          <p:spPr>
            <a:xfrm>
              <a:off x="2938463" y="2882900"/>
              <a:ext cx="4762" cy="10429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515" name="Groep 29"/>
            <p:cNvGrpSpPr>
              <a:grpSpLocks noChangeAspect="1"/>
            </p:cNvGrpSpPr>
            <p:nvPr/>
          </p:nvGrpSpPr>
          <p:grpSpPr bwMode="auto">
            <a:xfrm>
              <a:off x="571499" y="2581275"/>
              <a:ext cx="179387" cy="222250"/>
              <a:chOff x="4197171" y="1143788"/>
              <a:chExt cx="923673" cy="1145237"/>
            </a:xfrm>
          </p:grpSpPr>
          <p:sp>
            <p:nvSpPr>
              <p:cNvPr id="35" name="Maan 34"/>
              <p:cNvSpPr/>
              <p:nvPr/>
            </p:nvSpPr>
            <p:spPr bwMode="auto">
              <a:xfrm rot="1775562">
                <a:off x="4556827" y="1470999"/>
                <a:ext cx="416883" cy="711686"/>
              </a:xfrm>
              <a:prstGeom prst="moon">
                <a:avLst>
                  <a:gd name="adj" fmla="val 527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32" name="Rechthoek 31"/>
              <p:cNvSpPr/>
              <p:nvPr/>
            </p:nvSpPr>
            <p:spPr>
              <a:xfrm>
                <a:off x="4213516" y="1143788"/>
                <a:ext cx="907328" cy="44173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33" name="Rechthoek 32"/>
              <p:cNvSpPr/>
              <p:nvPr/>
            </p:nvSpPr>
            <p:spPr>
              <a:xfrm rot="5171996">
                <a:off x="3963867" y="1614320"/>
                <a:ext cx="908009" cy="4414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</p:grpSp>
        <p:grpSp>
          <p:nvGrpSpPr>
            <p:cNvPr id="20516" name="Groep 41"/>
            <p:cNvGrpSpPr>
              <a:grpSpLocks noChangeAspect="1"/>
            </p:cNvGrpSpPr>
            <p:nvPr/>
          </p:nvGrpSpPr>
          <p:grpSpPr bwMode="auto">
            <a:xfrm rot="6947709">
              <a:off x="648492" y="2261297"/>
              <a:ext cx="177260" cy="226898"/>
              <a:chOff x="4195927" y="1145372"/>
              <a:chExt cx="912721" cy="1169194"/>
            </a:xfrm>
          </p:grpSpPr>
          <p:sp>
            <p:nvSpPr>
              <p:cNvPr id="47" name="Maan 46"/>
              <p:cNvSpPr/>
              <p:nvPr/>
            </p:nvSpPr>
            <p:spPr bwMode="auto">
              <a:xfrm rot="1775562">
                <a:off x="4537036" y="1518289"/>
                <a:ext cx="416883" cy="711684"/>
              </a:xfrm>
              <a:prstGeom prst="moon">
                <a:avLst>
                  <a:gd name="adj" fmla="val 527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44" name="Rechthoek 43"/>
              <p:cNvSpPr/>
              <p:nvPr/>
            </p:nvSpPr>
            <p:spPr>
              <a:xfrm>
                <a:off x="4209497" y="1145372"/>
                <a:ext cx="899151" cy="44173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45" name="Rechthoek 44"/>
              <p:cNvSpPr/>
              <p:nvPr/>
            </p:nvSpPr>
            <p:spPr>
              <a:xfrm rot="5171996">
                <a:off x="3962622" y="1639860"/>
                <a:ext cx="908011" cy="4414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</p:grpSp>
        <p:cxnSp>
          <p:nvCxnSpPr>
            <p:cNvPr id="304" name="Rechte verbindingslijn 303"/>
            <p:cNvCxnSpPr/>
            <p:nvPr/>
          </p:nvCxnSpPr>
          <p:spPr>
            <a:xfrm>
              <a:off x="1104900" y="1492250"/>
              <a:ext cx="7575550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Rechte verbindingslijn 304"/>
            <p:cNvCxnSpPr/>
            <p:nvPr/>
          </p:nvCxnSpPr>
          <p:spPr>
            <a:xfrm>
              <a:off x="1104900" y="3913188"/>
              <a:ext cx="7575550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Rechte verbindingslijn 305"/>
            <p:cNvCxnSpPr/>
            <p:nvPr/>
          </p:nvCxnSpPr>
          <p:spPr>
            <a:xfrm>
              <a:off x="1111250" y="1468438"/>
              <a:ext cx="4763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Rechte verbindingslijn 306"/>
            <p:cNvCxnSpPr/>
            <p:nvPr/>
          </p:nvCxnSpPr>
          <p:spPr>
            <a:xfrm>
              <a:off x="1122363" y="2894013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Rechte verbindingslijn 307"/>
            <p:cNvCxnSpPr/>
            <p:nvPr/>
          </p:nvCxnSpPr>
          <p:spPr>
            <a:xfrm>
              <a:off x="8662988" y="1462088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Rechte verbindingslijn 308"/>
            <p:cNvCxnSpPr/>
            <p:nvPr/>
          </p:nvCxnSpPr>
          <p:spPr>
            <a:xfrm>
              <a:off x="8675688" y="2894013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hthoek 3"/>
          <p:cNvSpPr/>
          <p:nvPr/>
        </p:nvSpPr>
        <p:spPr>
          <a:xfrm>
            <a:off x="8604448" y="2151793"/>
            <a:ext cx="133483" cy="9943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1" name="Oval 42"/>
          <p:cNvSpPr>
            <a:spLocks noChangeArrowheads="1"/>
          </p:cNvSpPr>
          <p:nvPr/>
        </p:nvSpPr>
        <p:spPr bwMode="auto">
          <a:xfrm rot="7006336">
            <a:off x="2429939" y="1917848"/>
            <a:ext cx="146739" cy="13434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 b="1">
              <a:latin typeface="Arial" panose="020B0604020202020204" pitchFamily="34" charset="0"/>
            </a:endParaRPr>
          </a:p>
        </p:txBody>
      </p:sp>
      <p:grpSp>
        <p:nvGrpSpPr>
          <p:cNvPr id="8" name="Groep 7"/>
          <p:cNvGrpSpPr/>
          <p:nvPr/>
        </p:nvGrpSpPr>
        <p:grpSpPr>
          <a:xfrm>
            <a:off x="2310136" y="2062154"/>
            <a:ext cx="288775" cy="223476"/>
            <a:chOff x="2310136" y="2062154"/>
            <a:chExt cx="288775" cy="223476"/>
          </a:xfrm>
        </p:grpSpPr>
        <p:sp>
          <p:nvSpPr>
            <p:cNvPr id="80" name="Oval 41"/>
            <p:cNvSpPr>
              <a:spLocks noChangeArrowheads="1"/>
            </p:cNvSpPr>
            <p:nvPr/>
          </p:nvSpPr>
          <p:spPr bwMode="auto">
            <a:xfrm rot="7006336">
              <a:off x="2438293" y="2069237"/>
              <a:ext cx="167701" cy="153535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2" name="Oval 43"/>
            <p:cNvSpPr>
              <a:spLocks noChangeArrowheads="1"/>
            </p:cNvSpPr>
            <p:nvPr/>
          </p:nvSpPr>
          <p:spPr bwMode="auto">
            <a:xfrm rot="7006336">
              <a:off x="2303938" y="2145089"/>
              <a:ext cx="146739" cy="13434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83" name="Groep 59"/>
          <p:cNvGrpSpPr>
            <a:grpSpLocks noChangeAspect="1"/>
          </p:cNvGrpSpPr>
          <p:nvPr/>
        </p:nvGrpSpPr>
        <p:grpSpPr bwMode="auto">
          <a:xfrm rot="373340">
            <a:off x="2192400" y="2347200"/>
            <a:ext cx="392034" cy="275465"/>
            <a:chOff x="6263537" y="5144336"/>
            <a:chExt cx="998874" cy="702055"/>
          </a:xfrm>
        </p:grpSpPr>
        <p:sp>
          <p:nvSpPr>
            <p:cNvPr id="84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5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6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89" name="Oval 42"/>
          <p:cNvSpPr>
            <a:spLocks noChangeArrowheads="1"/>
          </p:cNvSpPr>
          <p:nvPr/>
        </p:nvSpPr>
        <p:spPr bwMode="auto">
          <a:xfrm rot="19576148">
            <a:off x="1890928" y="2765965"/>
            <a:ext cx="146739" cy="13434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 b="1">
              <a:latin typeface="Arial" panose="020B0604020202020204" pitchFamily="34" charset="0"/>
            </a:endParaRPr>
          </a:p>
        </p:txBody>
      </p:sp>
      <p:grpSp>
        <p:nvGrpSpPr>
          <p:cNvPr id="9" name="Groep 8"/>
          <p:cNvGrpSpPr/>
          <p:nvPr/>
        </p:nvGrpSpPr>
        <p:grpSpPr>
          <a:xfrm>
            <a:off x="1943318" y="2606976"/>
            <a:ext cx="315907" cy="157585"/>
            <a:chOff x="1943318" y="2606976"/>
            <a:chExt cx="315907" cy="157585"/>
          </a:xfrm>
        </p:grpSpPr>
        <p:sp>
          <p:nvSpPr>
            <p:cNvPr id="88" name="Oval 41"/>
            <p:cNvSpPr>
              <a:spLocks noChangeArrowheads="1"/>
            </p:cNvSpPr>
            <p:nvPr/>
          </p:nvSpPr>
          <p:spPr bwMode="auto">
            <a:xfrm rot="19576148">
              <a:off x="1943318" y="2606976"/>
              <a:ext cx="167701" cy="153535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0" name="Oval 43"/>
            <p:cNvSpPr>
              <a:spLocks noChangeArrowheads="1"/>
            </p:cNvSpPr>
            <p:nvPr/>
          </p:nvSpPr>
          <p:spPr bwMode="auto">
            <a:xfrm rot="19576148">
              <a:off x="2112486" y="2630218"/>
              <a:ext cx="146739" cy="13434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92" name="Oval 41"/>
          <p:cNvSpPr>
            <a:spLocks noChangeArrowheads="1"/>
          </p:cNvSpPr>
          <p:nvPr/>
        </p:nvSpPr>
        <p:spPr bwMode="auto">
          <a:xfrm rot="21572404">
            <a:off x="1633558" y="2944955"/>
            <a:ext cx="167701" cy="15353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93" name="Oval 42"/>
          <p:cNvSpPr>
            <a:spLocks noChangeArrowheads="1"/>
          </p:cNvSpPr>
          <p:nvPr/>
        </p:nvSpPr>
        <p:spPr bwMode="auto">
          <a:xfrm rot="21572404">
            <a:off x="1509517" y="3044965"/>
            <a:ext cx="146739" cy="13434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94" name="Oval 43"/>
          <p:cNvSpPr>
            <a:spLocks noChangeArrowheads="1"/>
          </p:cNvSpPr>
          <p:nvPr/>
        </p:nvSpPr>
        <p:spPr bwMode="auto">
          <a:xfrm rot="21572404">
            <a:off x="1769228" y="3053015"/>
            <a:ext cx="146739" cy="13434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97" name="Oval 42"/>
          <p:cNvSpPr>
            <a:spLocks noChangeArrowheads="1"/>
          </p:cNvSpPr>
          <p:nvPr/>
        </p:nvSpPr>
        <p:spPr bwMode="auto">
          <a:xfrm rot="11025684">
            <a:off x="2099430" y="3430558"/>
            <a:ext cx="146739" cy="13434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 b="1">
              <a:latin typeface="Arial" panose="020B0604020202020204" pitchFamily="34" charset="0"/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1841016" y="3403412"/>
            <a:ext cx="274822" cy="251351"/>
            <a:chOff x="1841016" y="3403412"/>
            <a:chExt cx="274822" cy="251351"/>
          </a:xfrm>
        </p:grpSpPr>
        <p:sp>
          <p:nvSpPr>
            <p:cNvPr id="96" name="Oval 41"/>
            <p:cNvSpPr>
              <a:spLocks noChangeArrowheads="1"/>
            </p:cNvSpPr>
            <p:nvPr/>
          </p:nvSpPr>
          <p:spPr bwMode="auto">
            <a:xfrm rot="11025684">
              <a:off x="1948137" y="3501228"/>
              <a:ext cx="167701" cy="153535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8" name="Oval 43"/>
            <p:cNvSpPr>
              <a:spLocks noChangeArrowheads="1"/>
            </p:cNvSpPr>
            <p:nvPr/>
          </p:nvSpPr>
          <p:spPr bwMode="auto">
            <a:xfrm rot="11025684">
              <a:off x="1841016" y="3403412"/>
              <a:ext cx="146739" cy="13434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100" name="Oval 41"/>
          <p:cNvSpPr>
            <a:spLocks noChangeArrowheads="1"/>
          </p:cNvSpPr>
          <p:nvPr/>
        </p:nvSpPr>
        <p:spPr bwMode="auto">
          <a:xfrm rot="7006336">
            <a:off x="1770448" y="2314041"/>
            <a:ext cx="167701" cy="15353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01" name="Oval 42"/>
          <p:cNvSpPr>
            <a:spLocks noChangeArrowheads="1"/>
          </p:cNvSpPr>
          <p:nvPr/>
        </p:nvSpPr>
        <p:spPr bwMode="auto">
          <a:xfrm rot="7006336">
            <a:off x="1762094" y="2162649"/>
            <a:ext cx="146739" cy="13434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02" name="Oval 43"/>
          <p:cNvSpPr>
            <a:spLocks noChangeArrowheads="1"/>
          </p:cNvSpPr>
          <p:nvPr/>
        </p:nvSpPr>
        <p:spPr bwMode="auto">
          <a:xfrm rot="7006336">
            <a:off x="1636092" y="2389893"/>
            <a:ext cx="146739" cy="13434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 b="1">
              <a:latin typeface="Arial" panose="020B0604020202020204" pitchFamily="34" charset="0"/>
            </a:endParaRPr>
          </a:p>
        </p:txBody>
      </p:sp>
      <p:grpSp>
        <p:nvGrpSpPr>
          <p:cNvPr id="103" name="Groep 59"/>
          <p:cNvGrpSpPr>
            <a:grpSpLocks noChangeAspect="1"/>
          </p:cNvGrpSpPr>
          <p:nvPr/>
        </p:nvGrpSpPr>
        <p:grpSpPr bwMode="auto">
          <a:xfrm rot="18554749">
            <a:off x="2358000" y="2998800"/>
            <a:ext cx="392034" cy="275465"/>
            <a:chOff x="6263537" y="5144336"/>
            <a:chExt cx="998874" cy="702055"/>
          </a:xfrm>
        </p:grpSpPr>
        <p:sp>
          <p:nvSpPr>
            <p:cNvPr id="104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5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6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5" name="Tekstvak 4"/>
          <p:cNvSpPr txBox="1"/>
          <p:nvPr/>
        </p:nvSpPr>
        <p:spPr>
          <a:xfrm>
            <a:off x="1326663" y="1897295"/>
            <a:ext cx="1917477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"/>
              </a:lnSpc>
              <a:spcAft>
                <a:spcPts val="300"/>
              </a:spcAft>
            </a:pPr>
            <a:r>
              <a:rPr lang="nl-NL" sz="1200" b="1" dirty="0">
                <a:solidFill>
                  <a:srgbClr val="FF0000"/>
                </a:solidFill>
              </a:rPr>
              <a:t>                              +  </a:t>
            </a:r>
            <a:endParaRPr lang="nl-NL" sz="400" b="1" dirty="0">
              <a:solidFill>
                <a:srgbClr val="FF0000"/>
              </a:solidFill>
            </a:endParaRPr>
          </a:p>
          <a:p>
            <a:pPr>
              <a:lnSpc>
                <a:spcPts val="800"/>
              </a:lnSpc>
            </a:pPr>
            <a:endParaRPr lang="nl-NL" sz="1200" b="1" dirty="0">
              <a:solidFill>
                <a:srgbClr val="FF0000"/>
              </a:solidFill>
            </a:endParaRPr>
          </a:p>
          <a:p>
            <a:pPr>
              <a:lnSpc>
                <a:spcPts val="800"/>
              </a:lnSpc>
              <a:spcBef>
                <a:spcPts val="100"/>
              </a:spcBef>
            </a:pPr>
            <a:r>
              <a:rPr lang="nl-NL" sz="1200" b="1" dirty="0">
                <a:solidFill>
                  <a:srgbClr val="FF0000"/>
                </a:solidFill>
              </a:rPr>
              <a:t>           + </a:t>
            </a:r>
          </a:p>
          <a:p>
            <a:pPr>
              <a:lnSpc>
                <a:spcPts val="800"/>
              </a:lnSpc>
            </a:pPr>
            <a:endParaRPr lang="nl-NL" sz="1200" b="1" dirty="0">
              <a:solidFill>
                <a:srgbClr val="FF0000"/>
              </a:solidFill>
            </a:endParaRPr>
          </a:p>
          <a:p>
            <a:pPr>
              <a:lnSpc>
                <a:spcPts val="800"/>
              </a:lnSpc>
              <a:spcAft>
                <a:spcPts val="400"/>
              </a:spcAft>
            </a:pPr>
            <a:endParaRPr lang="nl-NL" sz="1200" b="1" dirty="0">
              <a:solidFill>
                <a:srgbClr val="FF0000"/>
              </a:solidFill>
            </a:endParaRPr>
          </a:p>
          <a:p>
            <a:pPr>
              <a:lnSpc>
                <a:spcPts val="800"/>
              </a:lnSpc>
              <a:spcAft>
                <a:spcPts val="400"/>
              </a:spcAft>
            </a:pPr>
            <a:r>
              <a:rPr lang="nl-NL" sz="1200" b="1" dirty="0">
                <a:solidFill>
                  <a:srgbClr val="FF0000"/>
                </a:solidFill>
              </a:rPr>
              <a:t>                              +</a:t>
            </a:r>
          </a:p>
          <a:p>
            <a:pPr>
              <a:lnSpc>
                <a:spcPts val="800"/>
              </a:lnSpc>
            </a:pPr>
            <a:r>
              <a:rPr lang="nl-NL" sz="1200" b="1" dirty="0">
                <a:solidFill>
                  <a:srgbClr val="FF0000"/>
                </a:solidFill>
              </a:rPr>
              <a:t>             </a:t>
            </a:r>
          </a:p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nl-NL" sz="1200" b="1" dirty="0">
                <a:solidFill>
                  <a:srgbClr val="FF0000"/>
                </a:solidFill>
              </a:rPr>
              <a:t>              </a:t>
            </a:r>
            <a:r>
              <a:rPr lang="nl-NL" sz="400" b="1" dirty="0">
                <a:solidFill>
                  <a:srgbClr val="FF0000"/>
                </a:solidFill>
              </a:rPr>
              <a:t>  </a:t>
            </a:r>
            <a:r>
              <a:rPr lang="nl-NL" sz="1200" b="1" dirty="0">
                <a:solidFill>
                  <a:srgbClr val="FF0000"/>
                </a:solidFill>
              </a:rPr>
              <a:t>+ </a:t>
            </a:r>
          </a:p>
          <a:p>
            <a:pPr>
              <a:lnSpc>
                <a:spcPts val="800"/>
              </a:lnSpc>
            </a:pPr>
            <a:endParaRPr lang="nl-NL" sz="1200" b="1" dirty="0">
              <a:solidFill>
                <a:srgbClr val="FF0000"/>
              </a:solidFill>
            </a:endParaRPr>
          </a:p>
          <a:p>
            <a:pPr>
              <a:lnSpc>
                <a:spcPts val="800"/>
              </a:lnSpc>
              <a:spcAft>
                <a:spcPts val="100"/>
              </a:spcAft>
            </a:pPr>
            <a:r>
              <a:rPr lang="nl-NL" sz="1200" b="1" dirty="0">
                <a:solidFill>
                  <a:srgbClr val="FF0000"/>
                </a:solidFill>
              </a:rPr>
              <a:t>  </a:t>
            </a:r>
            <a:r>
              <a:rPr lang="nl-NL" sz="400" b="1" dirty="0">
                <a:solidFill>
                  <a:srgbClr val="FF0000"/>
                </a:solidFill>
              </a:rPr>
              <a:t>     </a:t>
            </a:r>
            <a:r>
              <a:rPr lang="nl-NL" sz="1200" b="1" dirty="0">
                <a:solidFill>
                  <a:srgbClr val="FF0000"/>
                </a:solidFill>
              </a:rPr>
              <a:t>+               </a:t>
            </a:r>
          </a:p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nl-NL" sz="1200" b="1" dirty="0">
                <a:solidFill>
                  <a:srgbClr val="FF0000"/>
                </a:solidFill>
              </a:rPr>
              <a:t>                         </a:t>
            </a:r>
            <a:r>
              <a:rPr lang="nl-NL" sz="400" b="1" dirty="0">
                <a:solidFill>
                  <a:srgbClr val="FF0000"/>
                </a:solidFill>
              </a:rPr>
              <a:t>            </a:t>
            </a:r>
            <a:r>
              <a:rPr lang="nl-NL" sz="1200" b="1" dirty="0">
                <a:solidFill>
                  <a:srgbClr val="FF0000"/>
                </a:solidFill>
              </a:rPr>
              <a:t>+</a:t>
            </a:r>
          </a:p>
          <a:p>
            <a:pPr>
              <a:lnSpc>
                <a:spcPts val="800"/>
              </a:lnSpc>
            </a:pPr>
            <a:endParaRPr lang="nl-NL" sz="1200" b="1" dirty="0">
              <a:solidFill>
                <a:srgbClr val="FF0000"/>
              </a:solidFill>
            </a:endParaRPr>
          </a:p>
          <a:p>
            <a:pPr>
              <a:lnSpc>
                <a:spcPts val="800"/>
              </a:lnSpc>
            </a:pPr>
            <a:r>
              <a:rPr lang="nl-NL" sz="1200" b="1" dirty="0">
                <a:solidFill>
                  <a:srgbClr val="FF0000"/>
                </a:solidFill>
              </a:rPr>
              <a:t>                    </a:t>
            </a:r>
            <a:r>
              <a:rPr lang="nl-NL" sz="400" b="1" dirty="0">
                <a:solidFill>
                  <a:srgbClr val="FF0000"/>
                </a:solidFill>
              </a:rPr>
              <a:t> </a:t>
            </a:r>
            <a:r>
              <a:rPr lang="nl-NL" sz="1200" b="1" dirty="0">
                <a:solidFill>
                  <a:srgbClr val="FF0000"/>
                </a:solidFill>
              </a:rPr>
              <a:t>+</a:t>
            </a:r>
          </a:p>
        </p:txBody>
      </p:sp>
      <p:cxnSp>
        <p:nvCxnSpPr>
          <p:cNvPr id="91" name="Rechte verbindingslijn 90"/>
          <p:cNvCxnSpPr/>
          <p:nvPr/>
        </p:nvCxnSpPr>
        <p:spPr bwMode="auto">
          <a:xfrm>
            <a:off x="4046285" y="1485900"/>
            <a:ext cx="4762" cy="10429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Rechte verbindingslijn 94"/>
          <p:cNvCxnSpPr/>
          <p:nvPr/>
        </p:nvCxnSpPr>
        <p:spPr bwMode="auto">
          <a:xfrm>
            <a:off x="4054579" y="2873931"/>
            <a:ext cx="6350" cy="10429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ep 1"/>
          <p:cNvGrpSpPr>
            <a:grpSpLocks/>
          </p:cNvGrpSpPr>
          <p:nvPr/>
        </p:nvGrpSpPr>
        <p:grpSpPr bwMode="auto">
          <a:xfrm>
            <a:off x="831967" y="4293469"/>
            <a:ext cx="4058814" cy="1620829"/>
            <a:chOff x="1219200" y="2373482"/>
            <a:chExt cx="4058814" cy="1620668"/>
          </a:xfrm>
        </p:grpSpPr>
        <p:sp>
          <p:nvSpPr>
            <p:cNvPr id="107" name="Text Box 7"/>
            <p:cNvSpPr txBox="1">
              <a:spLocks noChangeArrowheads="1"/>
            </p:cNvSpPr>
            <p:nvPr/>
          </p:nvSpPr>
          <p:spPr bwMode="auto">
            <a:xfrm>
              <a:off x="2133600" y="2438400"/>
              <a:ext cx="1524000" cy="3667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   </a:t>
              </a:r>
              <a:r>
                <a:rPr lang="en-US" altLang="nl-NL" sz="1800" b="1">
                  <a:solidFill>
                    <a:srgbClr val="FF0000"/>
                  </a:solidFill>
                  <a:latin typeface="Arial" panose="020B0604020202020204" pitchFamily="34" charset="0"/>
                </a:rPr>
                <a:t>ionisatie</a:t>
              </a:r>
              <a:endParaRPr lang="nl-NL" altLang="nl-NL" sz="18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9" name="Text Box 9"/>
            <p:cNvSpPr txBox="1">
              <a:spLocks noChangeArrowheads="1"/>
            </p:cNvSpPr>
            <p:nvPr/>
          </p:nvSpPr>
          <p:spPr bwMode="auto">
            <a:xfrm>
              <a:off x="1219200" y="3429000"/>
              <a:ext cx="1524000" cy="3667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   </a:t>
              </a:r>
              <a:r>
                <a:rPr lang="en-US" altLang="nl-NL" sz="1800" b="1" dirty="0" err="1">
                  <a:solidFill>
                    <a:srgbClr val="0070C0"/>
                  </a:solidFill>
                  <a:latin typeface="Arial" panose="020B0604020202020204" pitchFamily="34" charset="0"/>
                </a:rPr>
                <a:t>molecuul</a:t>
              </a:r>
              <a:endParaRPr lang="nl-NL" altLang="nl-NL" sz="1800" b="1" dirty="0">
                <a:solidFill>
                  <a:srgbClr val="0070C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0" name="Text Box 11"/>
            <p:cNvSpPr txBox="1">
              <a:spLocks noChangeArrowheads="1"/>
            </p:cNvSpPr>
            <p:nvPr/>
          </p:nvSpPr>
          <p:spPr bwMode="auto">
            <a:xfrm>
              <a:off x="3428999" y="3429000"/>
              <a:ext cx="1849015" cy="3692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   </a:t>
              </a:r>
              <a:r>
                <a:rPr lang="en-US" altLang="nl-NL" sz="1800" b="1" dirty="0" err="1">
                  <a:solidFill>
                    <a:srgbClr val="0070C0"/>
                  </a:solidFill>
                  <a:latin typeface="Arial" panose="020B0604020202020204" pitchFamily="34" charset="0"/>
                </a:rPr>
                <a:t>molecuul</a:t>
              </a:r>
              <a:r>
                <a:rPr lang="en-US" altLang="nl-NL" sz="1800" b="1" dirty="0">
                  <a:solidFill>
                    <a:srgbClr val="0070C0"/>
                  </a:solidFill>
                  <a:latin typeface="Arial" panose="020B0604020202020204" pitchFamily="34" charset="0"/>
                </a:rPr>
                <a:t>-ion</a:t>
              </a:r>
              <a:endParaRPr lang="nl-NL" altLang="nl-NL" sz="1800" b="1" dirty="0">
                <a:solidFill>
                  <a:srgbClr val="0070C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2" name="Line 13"/>
            <p:cNvSpPr>
              <a:spLocks noChangeShapeType="1"/>
            </p:cNvSpPr>
            <p:nvPr/>
          </p:nvSpPr>
          <p:spPr bwMode="auto">
            <a:xfrm>
              <a:off x="2209800" y="3124200"/>
              <a:ext cx="1371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14" name="Text Box 15"/>
            <p:cNvSpPr txBox="1">
              <a:spLocks noChangeArrowheads="1"/>
            </p:cNvSpPr>
            <p:nvPr/>
          </p:nvSpPr>
          <p:spPr bwMode="auto">
            <a:xfrm>
              <a:off x="1600200" y="2819400"/>
              <a:ext cx="6858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2400" b="1">
                  <a:latin typeface="Arial" panose="020B0604020202020204" pitchFamily="34" charset="0"/>
                </a:rPr>
                <a:t>M</a:t>
              </a:r>
              <a:endParaRPr lang="nl-NL" altLang="nl-NL" sz="2400" b="1">
                <a:latin typeface="Arial" panose="020B0604020202020204" pitchFamily="34" charset="0"/>
              </a:endParaRPr>
            </a:p>
          </p:txBody>
        </p:sp>
        <p:sp>
          <p:nvSpPr>
            <p:cNvPr id="115" name="Text Box 16"/>
            <p:cNvSpPr txBox="1">
              <a:spLocks noChangeArrowheads="1"/>
            </p:cNvSpPr>
            <p:nvPr/>
          </p:nvSpPr>
          <p:spPr bwMode="auto">
            <a:xfrm>
              <a:off x="3733800" y="2819400"/>
              <a:ext cx="838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2400" b="1">
                  <a:latin typeface="Arial" panose="020B0604020202020204" pitchFamily="34" charset="0"/>
                </a:rPr>
                <a:t>  M</a:t>
              </a:r>
              <a:r>
                <a:rPr lang="en-US" altLang="nl-NL" sz="2400" b="1" baseline="30000">
                  <a:latin typeface="Arial" panose="020B0604020202020204" pitchFamily="34" charset="0"/>
                </a:rPr>
                <a:t>+ </a:t>
              </a:r>
              <a:endParaRPr lang="nl-NL" altLang="nl-NL" sz="2400" b="1">
                <a:latin typeface="Arial" panose="020B0604020202020204" pitchFamily="34" charset="0"/>
              </a:endParaRPr>
            </a:p>
          </p:txBody>
        </p:sp>
        <p:sp>
          <p:nvSpPr>
            <p:cNvPr id="117" name="Arc 22"/>
            <p:cNvSpPr>
              <a:spLocks/>
            </p:cNvSpPr>
            <p:nvPr/>
          </p:nvSpPr>
          <p:spPr bwMode="auto">
            <a:xfrm>
              <a:off x="2590800" y="3130550"/>
              <a:ext cx="533400" cy="457200"/>
            </a:xfrm>
            <a:custGeom>
              <a:avLst/>
              <a:gdLst>
                <a:gd name="T0" fmla="*/ 0 w 21583"/>
                <a:gd name="T1" fmla="*/ 0 h 21600"/>
                <a:gd name="T2" fmla="*/ 2147483646 w 21583"/>
                <a:gd name="T3" fmla="*/ 2147483646 h 21600"/>
                <a:gd name="T4" fmla="*/ 0 w 21583"/>
                <a:gd name="T5" fmla="*/ 214748364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83" h="21600" fill="none" extrusionOk="0">
                  <a:moveTo>
                    <a:pt x="0" y="0"/>
                  </a:moveTo>
                  <a:cubicBezTo>
                    <a:pt x="11596" y="0"/>
                    <a:pt x="21123" y="9156"/>
                    <a:pt x="21583" y="20743"/>
                  </a:cubicBezTo>
                </a:path>
                <a:path w="21583" h="21600" stroke="0" extrusionOk="0">
                  <a:moveTo>
                    <a:pt x="0" y="0"/>
                  </a:moveTo>
                  <a:cubicBezTo>
                    <a:pt x="11596" y="0"/>
                    <a:pt x="21123" y="9156"/>
                    <a:pt x="21583" y="20743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8" name="Arc 23"/>
            <p:cNvSpPr>
              <a:spLocks/>
            </p:cNvSpPr>
            <p:nvPr/>
          </p:nvSpPr>
          <p:spPr bwMode="auto">
            <a:xfrm rot="10800000">
              <a:off x="2133600" y="2667000"/>
              <a:ext cx="533400" cy="457200"/>
            </a:xfrm>
            <a:custGeom>
              <a:avLst/>
              <a:gdLst>
                <a:gd name="T0" fmla="*/ 0 w 21583"/>
                <a:gd name="T1" fmla="*/ 0 h 21600"/>
                <a:gd name="T2" fmla="*/ 2147483646 w 21583"/>
                <a:gd name="T3" fmla="*/ 2147483646 h 21600"/>
                <a:gd name="T4" fmla="*/ 0 w 21583"/>
                <a:gd name="T5" fmla="*/ 214748364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83" h="21600" fill="none" extrusionOk="0">
                  <a:moveTo>
                    <a:pt x="0" y="0"/>
                  </a:moveTo>
                  <a:cubicBezTo>
                    <a:pt x="11596" y="0"/>
                    <a:pt x="21123" y="9156"/>
                    <a:pt x="21583" y="20743"/>
                  </a:cubicBezTo>
                </a:path>
                <a:path w="21583" h="21600" stroke="0" extrusionOk="0">
                  <a:moveTo>
                    <a:pt x="0" y="0"/>
                  </a:moveTo>
                  <a:cubicBezTo>
                    <a:pt x="11596" y="0"/>
                    <a:pt x="21123" y="9156"/>
                    <a:pt x="21583" y="20743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9" name="Text Box 24"/>
            <p:cNvSpPr txBox="1">
              <a:spLocks noChangeArrowheads="1"/>
            </p:cNvSpPr>
            <p:nvPr/>
          </p:nvSpPr>
          <p:spPr bwMode="auto">
            <a:xfrm>
              <a:off x="1943098" y="2373482"/>
              <a:ext cx="381001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600">
                  <a:latin typeface="Arial" panose="020B0604020202020204" pitchFamily="34" charset="0"/>
                </a:rPr>
                <a:t>e</a:t>
              </a:r>
              <a:r>
                <a:rPr lang="en-US" altLang="nl-NL" sz="1600" baseline="30000">
                  <a:latin typeface="Arial" panose="020B0604020202020204" pitchFamily="34" charset="0"/>
                </a:rPr>
                <a:t>-</a:t>
              </a:r>
              <a:endParaRPr lang="nl-NL" altLang="nl-NL" sz="1600">
                <a:latin typeface="Arial" panose="020B0604020202020204" pitchFamily="34" charset="0"/>
              </a:endParaRPr>
            </a:p>
          </p:txBody>
        </p:sp>
        <p:sp>
          <p:nvSpPr>
            <p:cNvPr id="120" name="Text Box 25"/>
            <p:cNvSpPr txBox="1">
              <a:spLocks noChangeArrowheads="1"/>
            </p:cNvSpPr>
            <p:nvPr/>
          </p:nvSpPr>
          <p:spPr bwMode="auto">
            <a:xfrm>
              <a:off x="2971800" y="3657600"/>
              <a:ext cx="457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600">
                  <a:latin typeface="Arial" panose="020B0604020202020204" pitchFamily="34" charset="0"/>
                </a:rPr>
                <a:t>2e</a:t>
              </a:r>
              <a:r>
                <a:rPr lang="en-US" altLang="nl-NL" sz="1600" baseline="30000">
                  <a:latin typeface="Arial" panose="020B0604020202020204" pitchFamily="34" charset="0"/>
                </a:rPr>
                <a:t>-</a:t>
              </a:r>
              <a:endParaRPr lang="nl-NL" altLang="nl-NL" sz="1600">
                <a:latin typeface="Arial" panose="020B0604020202020204" pitchFamily="34" charset="0"/>
              </a:endParaRPr>
            </a:p>
          </p:txBody>
        </p:sp>
        <p:sp>
          <p:nvSpPr>
            <p:cNvPr id="121" name="Line 26"/>
            <p:cNvSpPr>
              <a:spLocks noChangeShapeType="1"/>
            </p:cNvSpPr>
            <p:nvPr/>
          </p:nvSpPr>
          <p:spPr bwMode="auto">
            <a:xfrm>
              <a:off x="3124200" y="3581400"/>
              <a:ext cx="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2" name="Rechthoek 1">
            <a:extLst>
              <a:ext uri="{FF2B5EF4-FFF2-40B4-BE49-F238E27FC236}">
                <a16:creationId xmlns:a16="http://schemas.microsoft.com/office/drawing/2014/main" id="{D202B752-F908-4452-8E00-FBED120DFDF5}"/>
              </a:ext>
            </a:extLst>
          </p:cNvPr>
          <p:cNvSpPr/>
          <p:nvPr/>
        </p:nvSpPr>
        <p:spPr>
          <a:xfrm>
            <a:off x="1171790" y="5914298"/>
            <a:ext cx="3143836" cy="7856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1F23E88B-076B-435A-98EE-E040A344DBB5}"/>
              </a:ext>
            </a:extLst>
          </p:cNvPr>
          <p:cNvSpPr/>
          <p:nvPr/>
        </p:nvSpPr>
        <p:spPr>
          <a:xfrm>
            <a:off x="1104895" y="4293468"/>
            <a:ext cx="3902941" cy="2346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6706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>
        <p:fade/>
      </p:transition>
    </mc:Choice>
    <mc:Fallback xmlns="">
      <p:transition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85185E-6 L -0.03576 -0.01991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8" y="-99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5.55556E-7 -3.33333E-6 L -0.03767 0.01019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2" y="50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2.77778E-6 1.85185E-6 L -0.02222 -0.05671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1" y="-284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1.11111E-6 -1.11111E-6 L 0.03646 0.00995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3" y="48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Motion origin="layout" path="M 2.5E-6 4.81481E-6 L 0.03437 0.02037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9" y="1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700"/>
                            </p:stCondLst>
                            <p:childTnLst>
                              <p:par>
                                <p:cTn id="1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94" grpId="1" animBg="1"/>
      <p:bldP spid="102" grpId="0" animBg="1"/>
      <p:bldP spid="102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ep 8"/>
          <p:cNvGrpSpPr/>
          <p:nvPr/>
        </p:nvGrpSpPr>
        <p:grpSpPr>
          <a:xfrm>
            <a:off x="2099441" y="3430220"/>
            <a:ext cx="150449" cy="134686"/>
            <a:chOff x="2099441" y="3430220"/>
            <a:chExt cx="150449" cy="134686"/>
          </a:xfrm>
        </p:grpSpPr>
        <p:sp>
          <p:nvSpPr>
            <p:cNvPr id="97" name="Oval 42"/>
            <p:cNvSpPr>
              <a:spLocks noChangeArrowheads="1"/>
            </p:cNvSpPr>
            <p:nvPr/>
          </p:nvSpPr>
          <p:spPr bwMode="auto">
            <a:xfrm rot="11025684">
              <a:off x="2099441" y="3430563"/>
              <a:ext cx="146738" cy="13434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+</a:t>
              </a:r>
            </a:p>
          </p:txBody>
        </p:sp>
        <p:sp>
          <p:nvSpPr>
            <p:cNvPr id="107" name="Oval 42"/>
            <p:cNvSpPr>
              <a:spLocks noChangeArrowheads="1"/>
            </p:cNvSpPr>
            <p:nvPr/>
          </p:nvSpPr>
          <p:spPr bwMode="auto">
            <a:xfrm rot="21572404">
              <a:off x="2103152" y="3430220"/>
              <a:ext cx="146738" cy="13434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  <a:latin typeface="+mn-lt"/>
                </a:rPr>
                <a:t>+</a:t>
              </a:r>
            </a:p>
          </p:txBody>
        </p:sp>
      </p:grpSp>
      <p:sp>
        <p:nvSpPr>
          <p:cNvPr id="109" name="Oval 42"/>
          <p:cNvSpPr>
            <a:spLocks noChangeArrowheads="1"/>
          </p:cNvSpPr>
          <p:nvPr/>
        </p:nvSpPr>
        <p:spPr bwMode="auto">
          <a:xfrm rot="21572404">
            <a:off x="1887243" y="2762124"/>
            <a:ext cx="146738" cy="13434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200" b="1" dirty="0">
                <a:solidFill>
                  <a:srgbClr val="FF0000"/>
                </a:solidFill>
                <a:latin typeface="+mn-lt"/>
              </a:rPr>
              <a:t>+</a:t>
            </a:r>
          </a:p>
        </p:txBody>
      </p:sp>
      <p:sp>
        <p:nvSpPr>
          <p:cNvPr id="111" name="Oval 42"/>
          <p:cNvSpPr>
            <a:spLocks noChangeArrowheads="1"/>
          </p:cNvSpPr>
          <p:nvPr/>
        </p:nvSpPr>
        <p:spPr bwMode="auto">
          <a:xfrm rot="21572404">
            <a:off x="2436831" y="1918168"/>
            <a:ext cx="146738" cy="13434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200" b="1" dirty="0">
                <a:solidFill>
                  <a:srgbClr val="FF0000"/>
                </a:solidFill>
                <a:latin typeface="+mn-lt"/>
              </a:rPr>
              <a:t>+</a:t>
            </a:r>
          </a:p>
        </p:txBody>
      </p:sp>
      <p:sp>
        <p:nvSpPr>
          <p:cNvPr id="20482" name="Tekstvak 28"/>
          <p:cNvSpPr txBox="1">
            <a:spLocks noChangeArrowheads="1"/>
          </p:cNvSpPr>
          <p:nvPr/>
        </p:nvSpPr>
        <p:spPr bwMode="auto">
          <a:xfrm>
            <a:off x="1171790" y="285517"/>
            <a:ext cx="4638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Arial" panose="020B0604020202020204" pitchFamily="34" charset="0"/>
                <a:cs typeface="Arial" panose="020B0604020202020204" pitchFamily="34" charset="0"/>
              </a:rPr>
              <a:t>massaspectrometer</a:t>
            </a:r>
          </a:p>
        </p:txBody>
      </p:sp>
      <p:grpSp>
        <p:nvGrpSpPr>
          <p:cNvPr id="6" name="Groep 5"/>
          <p:cNvGrpSpPr>
            <a:grpSpLocks/>
          </p:cNvGrpSpPr>
          <p:nvPr/>
        </p:nvGrpSpPr>
        <p:grpSpPr bwMode="auto">
          <a:xfrm>
            <a:off x="571499" y="1462088"/>
            <a:ext cx="8108951" cy="2474912"/>
            <a:chOff x="571499" y="1462088"/>
            <a:chExt cx="8108951" cy="2474912"/>
          </a:xfrm>
        </p:grpSpPr>
        <p:cxnSp>
          <p:nvCxnSpPr>
            <p:cNvPr id="299" name="Rechte verbindingslijn 298"/>
            <p:cNvCxnSpPr/>
            <p:nvPr/>
          </p:nvCxnSpPr>
          <p:spPr>
            <a:xfrm>
              <a:off x="4046285" y="1485900"/>
              <a:ext cx="4762" cy="10429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Rechte verbindingslijn 299"/>
            <p:cNvCxnSpPr/>
            <p:nvPr/>
          </p:nvCxnSpPr>
          <p:spPr>
            <a:xfrm>
              <a:off x="4054579" y="2873931"/>
              <a:ext cx="6350" cy="10429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Rechte verbindingslijn 300"/>
            <p:cNvCxnSpPr/>
            <p:nvPr/>
          </p:nvCxnSpPr>
          <p:spPr>
            <a:xfrm>
              <a:off x="2935288" y="1485900"/>
              <a:ext cx="4762" cy="10429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Rechte verbindingslijn 302"/>
            <p:cNvCxnSpPr/>
            <p:nvPr/>
          </p:nvCxnSpPr>
          <p:spPr>
            <a:xfrm>
              <a:off x="2938463" y="2882900"/>
              <a:ext cx="4762" cy="10429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515" name="Groep 29"/>
            <p:cNvGrpSpPr>
              <a:grpSpLocks noChangeAspect="1"/>
            </p:cNvGrpSpPr>
            <p:nvPr/>
          </p:nvGrpSpPr>
          <p:grpSpPr bwMode="auto">
            <a:xfrm>
              <a:off x="571499" y="2581275"/>
              <a:ext cx="179387" cy="222250"/>
              <a:chOff x="4197171" y="1143788"/>
              <a:chExt cx="923673" cy="1145237"/>
            </a:xfrm>
          </p:grpSpPr>
          <p:sp>
            <p:nvSpPr>
              <p:cNvPr id="35" name="Maan 34"/>
              <p:cNvSpPr/>
              <p:nvPr/>
            </p:nvSpPr>
            <p:spPr bwMode="auto">
              <a:xfrm rot="1775562">
                <a:off x="4556827" y="1470999"/>
                <a:ext cx="416883" cy="711686"/>
              </a:xfrm>
              <a:prstGeom prst="moon">
                <a:avLst>
                  <a:gd name="adj" fmla="val 527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32" name="Rechthoek 31"/>
              <p:cNvSpPr/>
              <p:nvPr/>
            </p:nvSpPr>
            <p:spPr>
              <a:xfrm>
                <a:off x="4213516" y="1143788"/>
                <a:ext cx="907328" cy="44173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33" name="Rechthoek 32"/>
              <p:cNvSpPr/>
              <p:nvPr/>
            </p:nvSpPr>
            <p:spPr>
              <a:xfrm rot="5171996">
                <a:off x="3963867" y="1614320"/>
                <a:ext cx="908009" cy="4414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</p:grpSp>
        <p:grpSp>
          <p:nvGrpSpPr>
            <p:cNvPr id="20516" name="Groep 41"/>
            <p:cNvGrpSpPr>
              <a:grpSpLocks noChangeAspect="1"/>
            </p:cNvGrpSpPr>
            <p:nvPr/>
          </p:nvGrpSpPr>
          <p:grpSpPr bwMode="auto">
            <a:xfrm rot="6947709">
              <a:off x="648492" y="2261297"/>
              <a:ext cx="177260" cy="226898"/>
              <a:chOff x="4195927" y="1145372"/>
              <a:chExt cx="912721" cy="1169194"/>
            </a:xfrm>
          </p:grpSpPr>
          <p:sp>
            <p:nvSpPr>
              <p:cNvPr id="47" name="Maan 46"/>
              <p:cNvSpPr/>
              <p:nvPr/>
            </p:nvSpPr>
            <p:spPr bwMode="auto">
              <a:xfrm rot="1775562">
                <a:off x="4537036" y="1518289"/>
                <a:ext cx="416883" cy="711684"/>
              </a:xfrm>
              <a:prstGeom prst="moon">
                <a:avLst>
                  <a:gd name="adj" fmla="val 527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44" name="Rechthoek 43"/>
              <p:cNvSpPr/>
              <p:nvPr/>
            </p:nvSpPr>
            <p:spPr>
              <a:xfrm>
                <a:off x="4209497" y="1145372"/>
                <a:ext cx="899151" cy="44173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45" name="Rechthoek 44"/>
              <p:cNvSpPr/>
              <p:nvPr/>
            </p:nvSpPr>
            <p:spPr>
              <a:xfrm rot="5171996">
                <a:off x="3962622" y="1639860"/>
                <a:ext cx="908011" cy="4414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</p:grpSp>
        <p:cxnSp>
          <p:nvCxnSpPr>
            <p:cNvPr id="304" name="Rechte verbindingslijn 303"/>
            <p:cNvCxnSpPr/>
            <p:nvPr/>
          </p:nvCxnSpPr>
          <p:spPr>
            <a:xfrm>
              <a:off x="1104900" y="1492250"/>
              <a:ext cx="7575550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Rechte verbindingslijn 304"/>
            <p:cNvCxnSpPr/>
            <p:nvPr/>
          </p:nvCxnSpPr>
          <p:spPr>
            <a:xfrm>
              <a:off x="1104900" y="3913188"/>
              <a:ext cx="7575550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Rechte verbindingslijn 305"/>
            <p:cNvCxnSpPr/>
            <p:nvPr/>
          </p:nvCxnSpPr>
          <p:spPr>
            <a:xfrm>
              <a:off x="1111250" y="1468438"/>
              <a:ext cx="4763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Rechte verbindingslijn 306"/>
            <p:cNvCxnSpPr/>
            <p:nvPr/>
          </p:nvCxnSpPr>
          <p:spPr>
            <a:xfrm>
              <a:off x="1122363" y="2894013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Rechte verbindingslijn 307"/>
            <p:cNvCxnSpPr/>
            <p:nvPr/>
          </p:nvCxnSpPr>
          <p:spPr>
            <a:xfrm>
              <a:off x="8662988" y="1462088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Rechte verbindingslijn 308"/>
            <p:cNvCxnSpPr/>
            <p:nvPr/>
          </p:nvCxnSpPr>
          <p:spPr>
            <a:xfrm>
              <a:off x="8675688" y="2894013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ep 6"/>
          <p:cNvGrpSpPr/>
          <p:nvPr/>
        </p:nvGrpSpPr>
        <p:grpSpPr>
          <a:xfrm>
            <a:off x="2197277" y="2343147"/>
            <a:ext cx="379461" cy="291135"/>
            <a:chOff x="2197277" y="2343147"/>
            <a:chExt cx="379461" cy="291135"/>
          </a:xfrm>
        </p:grpSpPr>
        <p:sp>
          <p:nvSpPr>
            <p:cNvPr id="110" name="Oval 42"/>
            <p:cNvSpPr>
              <a:spLocks noChangeArrowheads="1"/>
            </p:cNvSpPr>
            <p:nvPr/>
          </p:nvSpPr>
          <p:spPr bwMode="auto">
            <a:xfrm rot="21572404">
              <a:off x="2430000" y="2499939"/>
              <a:ext cx="146738" cy="13434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  <a:latin typeface="+mn-lt"/>
                </a:rPr>
                <a:t>+</a:t>
              </a:r>
            </a:p>
          </p:txBody>
        </p:sp>
        <p:grpSp>
          <p:nvGrpSpPr>
            <p:cNvPr id="83" name="Groep 59"/>
            <p:cNvGrpSpPr>
              <a:grpSpLocks noChangeAspect="1"/>
            </p:cNvGrpSpPr>
            <p:nvPr/>
          </p:nvGrpSpPr>
          <p:grpSpPr bwMode="auto">
            <a:xfrm rot="373340">
              <a:off x="2197277" y="2343147"/>
              <a:ext cx="312690" cy="189762"/>
              <a:chOff x="6263537" y="5144336"/>
              <a:chExt cx="796712" cy="483632"/>
            </a:xfrm>
          </p:grpSpPr>
          <p:sp>
            <p:nvSpPr>
              <p:cNvPr id="84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85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91" name="Groep 59"/>
          <p:cNvGrpSpPr>
            <a:grpSpLocks noChangeAspect="1"/>
          </p:cNvGrpSpPr>
          <p:nvPr/>
        </p:nvGrpSpPr>
        <p:grpSpPr bwMode="auto">
          <a:xfrm rot="20551005">
            <a:off x="1497355" y="2965894"/>
            <a:ext cx="312690" cy="189762"/>
            <a:chOff x="6263537" y="5144336"/>
            <a:chExt cx="796712" cy="483632"/>
          </a:xfrm>
        </p:grpSpPr>
        <p:sp>
          <p:nvSpPr>
            <p:cNvPr id="92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3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  <a:latin typeface="+mn-lt"/>
                </a:rPr>
                <a:t>+</a:t>
              </a:r>
            </a:p>
          </p:txBody>
        </p:sp>
      </p:grpSp>
      <p:grpSp>
        <p:nvGrpSpPr>
          <p:cNvPr id="3" name="Groep 2"/>
          <p:cNvGrpSpPr/>
          <p:nvPr/>
        </p:nvGrpSpPr>
        <p:grpSpPr>
          <a:xfrm>
            <a:off x="1762101" y="2163259"/>
            <a:ext cx="168971" cy="311396"/>
            <a:chOff x="1762101" y="2163259"/>
            <a:chExt cx="168971" cy="311396"/>
          </a:xfrm>
        </p:grpSpPr>
        <p:sp>
          <p:nvSpPr>
            <p:cNvPr id="108" name="Oval 42"/>
            <p:cNvSpPr>
              <a:spLocks noChangeArrowheads="1"/>
            </p:cNvSpPr>
            <p:nvPr/>
          </p:nvSpPr>
          <p:spPr bwMode="auto">
            <a:xfrm rot="21572404">
              <a:off x="1762101" y="2163259"/>
              <a:ext cx="146738" cy="13434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  <a:latin typeface="+mn-lt"/>
                </a:rPr>
                <a:t>+</a:t>
              </a:r>
            </a:p>
          </p:txBody>
        </p:sp>
        <p:sp>
          <p:nvSpPr>
            <p:cNvPr id="100" name="Oval 41"/>
            <p:cNvSpPr>
              <a:spLocks noChangeArrowheads="1"/>
            </p:cNvSpPr>
            <p:nvPr/>
          </p:nvSpPr>
          <p:spPr bwMode="auto">
            <a:xfrm rot="7006336">
              <a:off x="1770454" y="2314037"/>
              <a:ext cx="167701" cy="153535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ep 7"/>
          <p:cNvGrpSpPr/>
          <p:nvPr/>
        </p:nvGrpSpPr>
        <p:grpSpPr>
          <a:xfrm>
            <a:off x="2391327" y="2940516"/>
            <a:ext cx="300422" cy="392034"/>
            <a:chOff x="2391327" y="2940516"/>
            <a:chExt cx="300422" cy="392034"/>
          </a:xfrm>
        </p:grpSpPr>
        <p:grpSp>
          <p:nvGrpSpPr>
            <p:cNvPr id="103" name="Groep 59"/>
            <p:cNvGrpSpPr>
              <a:grpSpLocks noChangeAspect="1"/>
            </p:cNvGrpSpPr>
            <p:nvPr/>
          </p:nvGrpSpPr>
          <p:grpSpPr bwMode="auto">
            <a:xfrm rot="18554749">
              <a:off x="2358000" y="2998800"/>
              <a:ext cx="392034" cy="275465"/>
              <a:chOff x="6263537" y="5144336"/>
              <a:chExt cx="998874" cy="702055"/>
            </a:xfrm>
          </p:grpSpPr>
          <p:sp>
            <p:nvSpPr>
              <p:cNvPr id="104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105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nl-NL" altLang="nl-NL" sz="1800" b="1" dirty="0">
                    <a:latin typeface="Arial" panose="020B0604020202020204" pitchFamily="34" charset="0"/>
                  </a:rPr>
                  <a:t>+</a:t>
                </a:r>
              </a:p>
            </p:txBody>
          </p:sp>
          <p:sp>
            <p:nvSpPr>
              <p:cNvPr id="106" name="Oval 43"/>
              <p:cNvSpPr>
                <a:spLocks noChangeArrowheads="1"/>
              </p:cNvSpPr>
              <p:nvPr/>
            </p:nvSpPr>
            <p:spPr bwMode="auto">
              <a:xfrm rot="1021399">
                <a:off x="6888532" y="5504001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13" name="Oval 42"/>
            <p:cNvSpPr>
              <a:spLocks noChangeArrowheads="1"/>
            </p:cNvSpPr>
            <p:nvPr/>
          </p:nvSpPr>
          <p:spPr bwMode="auto">
            <a:xfrm rot="21572404">
              <a:off x="2391327" y="3159262"/>
              <a:ext cx="146738" cy="13434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  <a:latin typeface="+mn-lt"/>
                </a:rPr>
                <a:t>+</a:t>
              </a:r>
            </a:p>
          </p:txBody>
        </p:sp>
      </p:grpSp>
      <p:sp>
        <p:nvSpPr>
          <p:cNvPr id="4" name="Rechthoek 3"/>
          <p:cNvSpPr/>
          <p:nvPr/>
        </p:nvSpPr>
        <p:spPr>
          <a:xfrm>
            <a:off x="8604448" y="2151793"/>
            <a:ext cx="133483" cy="9943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8743950" y="2151793"/>
            <a:ext cx="377825" cy="973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9" name="Afbeelding 58" descr="https://krachtenbeweging.files.wordpress.com/2013/07/fietserjager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3" b="3770"/>
          <a:stretch/>
        </p:blipFill>
        <p:spPr bwMode="auto">
          <a:xfrm>
            <a:off x="4046285" y="4264957"/>
            <a:ext cx="2236470" cy="22377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0" name="Afbeelding 59" descr="https://krachtenbeweging.files.wordpress.com/2013/07/fietserjager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3" b="3770"/>
          <a:stretch/>
        </p:blipFill>
        <p:spPr bwMode="auto">
          <a:xfrm>
            <a:off x="6282755" y="4256801"/>
            <a:ext cx="2206618" cy="22458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kstvak 10"/>
          <p:cNvSpPr txBox="1"/>
          <p:nvPr/>
        </p:nvSpPr>
        <p:spPr>
          <a:xfrm rot="16200000">
            <a:off x="2958909" y="5004871"/>
            <a:ext cx="18823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Relatieve intensiteit (%)  </a:t>
            </a:r>
            <a:r>
              <a:rPr lang="nl-NL" sz="1200" dirty="0">
                <a:sym typeface="Wingdings" panose="05000000000000000000" pitchFamily="2" charset="2"/>
              </a:rPr>
              <a:t></a:t>
            </a:r>
            <a:endParaRPr lang="nl-NL" sz="1200" dirty="0"/>
          </a:p>
        </p:txBody>
      </p:sp>
      <p:sp>
        <p:nvSpPr>
          <p:cNvPr id="12" name="Tekstvak 11"/>
          <p:cNvSpPr txBox="1"/>
          <p:nvPr/>
        </p:nvSpPr>
        <p:spPr>
          <a:xfrm>
            <a:off x="3761597" y="6369304"/>
            <a:ext cx="5101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</a:t>
            </a:r>
            <a:r>
              <a:rPr lang="nl-NL" sz="1200" dirty="0"/>
              <a:t>0     1                       5                            10                           15                   m/</a:t>
            </a:r>
            <a:r>
              <a:rPr lang="nl-NL" sz="1200" dirty="0" err="1"/>
              <a:t>z</a:t>
            </a:r>
            <a:r>
              <a:rPr lang="nl-NL" sz="1200" dirty="0"/>
              <a:t> </a:t>
            </a:r>
            <a:r>
              <a:rPr lang="nl-NL" sz="1200" dirty="0">
                <a:sym typeface="Wingdings" panose="05000000000000000000" pitchFamily="2" charset="2"/>
              </a:rPr>
              <a:t></a:t>
            </a:r>
            <a:r>
              <a:rPr lang="nl-NL" sz="1200" dirty="0"/>
              <a:t> </a:t>
            </a:r>
            <a:endParaRPr lang="nl-NL" dirty="0"/>
          </a:p>
        </p:txBody>
      </p:sp>
      <p:cxnSp>
        <p:nvCxnSpPr>
          <p:cNvPr id="14" name="Rechte verbindingslijn 13"/>
          <p:cNvCxnSpPr/>
          <p:nvPr/>
        </p:nvCxnSpPr>
        <p:spPr>
          <a:xfrm>
            <a:off x="4291445" y="6210000"/>
            <a:ext cx="0" cy="25776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echte verbindingslijn 65"/>
          <p:cNvCxnSpPr/>
          <p:nvPr/>
        </p:nvCxnSpPr>
        <p:spPr>
          <a:xfrm flipH="1">
            <a:off x="7810500" y="4264957"/>
            <a:ext cx="3464" cy="220280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echte verbindingslijn 67"/>
          <p:cNvCxnSpPr/>
          <p:nvPr/>
        </p:nvCxnSpPr>
        <p:spPr>
          <a:xfrm flipH="1">
            <a:off x="8028000" y="5101936"/>
            <a:ext cx="4173" cy="13658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75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85185E-6 L 0.0474 0.0909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453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6 L 0.09063 -0.12106 " pathEditMode="relative" rAng="0" ptsTypes="AA">
                                      <p:cBhvr>
                                        <p:cTn id="8" dur="2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606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 L 0.1066 -0.02245 " pathEditMode="relative" rAng="0" ptsTypes="AA">
                                      <p:cBhvr>
                                        <p:cTn id="10" dur="2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30" y="-113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44444E-6 L 0.12674 0.07408 " pathEditMode="relative" rAng="0" ptsTypes="AA">
                                      <p:cBhvr>
                                        <p:cTn id="12" dur="2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37" y="370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7037E-6 L 0.14028 -0.0423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14" y="-213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L 0.06007 0.04121 " pathEditMode="relative" rAng="0" ptsTypes="AA">
                                      <p:cBhvr>
                                        <p:cTn id="16" dur="1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4" y="199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07407E-6 L 0.04393 -0.0382 " pathEditMode="relative" rAng="0" ptsTypes="AA">
                                      <p:cBhvr>
                                        <p:cTn id="1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7" y="-1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750"/>
                            </p:stCondLst>
                            <p:childTnLst>
                              <p:par>
                                <p:cTn id="20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393 -0.0382 L 0.16615 -0.03774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11" y="23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771 0.04954 L 0.18767 0.04005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90" y="-324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028 -0.04236 L 0.26788 -0.04352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76" y="-69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674 0.07408 L 0.24844 0.0382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76" y="-1806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389 -0.02361 L 0.23594 -0.03611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24" y="-255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063 -0.12106 L 0.21094 -0.10717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55" y="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4 0.09097 L 0.17587 0.08704 " pathEditMode="relative" rAng="0" ptsTypes="AA">
                                      <p:cBhvr>
                                        <p:cTn id="3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11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25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4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615 -0.03774 L 0.68177 -0.03774 " pathEditMode="relative" rAng="0" ptsTypes="AA">
                                      <p:cBhvr>
                                        <p:cTn id="45" dur="2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81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767 0.04005 L 0.70087 -0.01342 " pathEditMode="relative" rAng="0" ptsTypes="AA">
                                      <p:cBhvr>
                                        <p:cTn id="47" dur="2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60" y="-2685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788 -0.04352 L 0.77934 -0.02778 " pathEditMode="relative" rAng="0" ptsTypes="AA">
                                      <p:cBhvr>
                                        <p:cTn id="49" dur="19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73" y="787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844 0.0382 L 0.74792 0.01112 " pathEditMode="relative" rAng="0" ptsTypes="AA">
                                      <p:cBhvr>
                                        <p:cTn id="51" dur="19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65" y="-1366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594 -0.03611 L 0.73542 -0.07616 " pathEditMode="relative" rAng="0" ptsTypes="AA">
                                      <p:cBhvr>
                                        <p:cTn id="5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65" y="-2014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094 -0.10717 L 0.71789 -0.08634 " pathEditMode="relative" rAng="0" ptsTypes="AA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47" y="1042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587 0.08704 L 0.6776 0.08704 " pathEditMode="relative" rAng="0" ptsTypes="AA">
                                      <p:cBhvr>
                                        <p:cTn id="5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  <p:bldP spid="109" grpId="1" animBg="1"/>
      <p:bldP spid="109" grpId="2" animBg="1"/>
      <p:bldP spid="111" grpId="0" animBg="1"/>
      <p:bldP spid="111" grpId="1" animBg="1"/>
      <p:bldP spid="111" grpId="2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121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47738"/>
            <a:ext cx="7620000" cy="496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kstvak 2"/>
          <p:cNvSpPr txBox="1">
            <a:spLocks noChangeArrowheads="1"/>
          </p:cNvSpPr>
          <p:nvPr/>
        </p:nvSpPr>
        <p:spPr bwMode="auto">
          <a:xfrm>
            <a:off x="2160588" y="971550"/>
            <a:ext cx="2663825" cy="8302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Mengsel</a:t>
            </a:r>
          </a:p>
        </p:txBody>
      </p:sp>
      <p:sp>
        <p:nvSpPr>
          <p:cNvPr id="3076" name="Tekstvak 3"/>
          <p:cNvSpPr txBox="1">
            <a:spLocks noChangeArrowheads="1"/>
          </p:cNvSpPr>
          <p:nvPr/>
        </p:nvSpPr>
        <p:spPr bwMode="auto">
          <a:xfrm>
            <a:off x="3203575" y="1844675"/>
            <a:ext cx="2447925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          Oven</a:t>
            </a:r>
          </a:p>
        </p:txBody>
      </p:sp>
      <p:sp>
        <p:nvSpPr>
          <p:cNvPr id="3077" name="Tekstvak 4"/>
          <p:cNvSpPr txBox="1">
            <a:spLocks noChangeArrowheads="1"/>
          </p:cNvSpPr>
          <p:nvPr/>
        </p:nvSpPr>
        <p:spPr bwMode="auto">
          <a:xfrm>
            <a:off x="3348038" y="4221163"/>
            <a:ext cx="2160587" cy="15700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     Kolom</a:t>
            </a:r>
          </a:p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</p:txBody>
      </p:sp>
      <p:sp>
        <p:nvSpPr>
          <p:cNvPr id="3078" name="Tekstvak 5"/>
          <p:cNvSpPr txBox="1">
            <a:spLocks noChangeArrowheads="1"/>
          </p:cNvSpPr>
          <p:nvPr/>
        </p:nvSpPr>
        <p:spPr bwMode="auto">
          <a:xfrm>
            <a:off x="900113" y="4437063"/>
            <a:ext cx="1655762" cy="830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Dragergas</a:t>
            </a:r>
          </a:p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6011863" y="3357563"/>
            <a:ext cx="2160587" cy="12239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" name="Punthaak 2"/>
          <p:cNvSpPr/>
          <p:nvPr/>
        </p:nvSpPr>
        <p:spPr>
          <a:xfrm>
            <a:off x="2160588" y="2306638"/>
            <a:ext cx="169862" cy="185737"/>
          </a:xfrm>
          <a:prstGeom prst="chevro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5958680" y="1844675"/>
            <a:ext cx="2735263" cy="18716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085" name="Tekstvak 7"/>
          <p:cNvSpPr txBox="1">
            <a:spLocks noChangeArrowheads="1"/>
          </p:cNvSpPr>
          <p:nvPr/>
        </p:nvSpPr>
        <p:spPr bwMode="auto">
          <a:xfrm>
            <a:off x="1028700" y="596900"/>
            <a:ext cx="82962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800">
                <a:latin typeface="Calibri" panose="020F0502020204030204" pitchFamily="34" charset="0"/>
              </a:rPr>
              <a:t>   </a:t>
            </a:r>
            <a:r>
              <a:rPr lang="nl-NL" altLang="nl-NL">
                <a:latin typeface="Calibri" panose="020F0502020204030204" pitchFamily="34" charset="0"/>
              </a:rPr>
              <a:t>Gaschromatrograaf</a:t>
            </a:r>
          </a:p>
        </p:txBody>
      </p:sp>
      <p:sp>
        <p:nvSpPr>
          <p:cNvPr id="17" name="Punthaak 2">
            <a:extLst>
              <a:ext uri="{FF2B5EF4-FFF2-40B4-BE49-F238E27FC236}">
                <a16:creationId xmlns:a16="http://schemas.microsoft.com/office/drawing/2014/main" id="{577055FC-BE35-4CD8-829B-CC145D0D197A}"/>
              </a:ext>
            </a:extLst>
          </p:cNvPr>
          <p:cNvSpPr/>
          <p:nvPr/>
        </p:nvSpPr>
        <p:spPr>
          <a:xfrm>
            <a:off x="2970000" y="2606646"/>
            <a:ext cx="169862" cy="185737"/>
          </a:xfrm>
          <a:prstGeom prst="chevro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  <p:sp>
        <p:nvSpPr>
          <p:cNvPr id="18" name="Punthaak 11">
            <a:extLst>
              <a:ext uri="{FF2B5EF4-FFF2-40B4-BE49-F238E27FC236}">
                <a16:creationId xmlns:a16="http://schemas.microsoft.com/office/drawing/2014/main" id="{A2467D0E-17B9-48A6-88F6-1F1F976311A0}"/>
              </a:ext>
            </a:extLst>
          </p:cNvPr>
          <p:cNvSpPr/>
          <p:nvPr/>
        </p:nvSpPr>
        <p:spPr>
          <a:xfrm>
            <a:off x="3113682" y="2608263"/>
            <a:ext cx="152400" cy="207962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  <p:sp>
        <p:nvSpPr>
          <p:cNvPr id="2" name="Punthaak 11">
            <a:extLst>
              <a:ext uri="{FF2B5EF4-FFF2-40B4-BE49-F238E27FC236}">
                <a16:creationId xmlns:a16="http://schemas.microsoft.com/office/drawing/2014/main" id="{59BA7B40-2194-0F39-D517-DA65855B774D}"/>
              </a:ext>
            </a:extLst>
          </p:cNvPr>
          <p:cNvSpPr/>
          <p:nvPr/>
        </p:nvSpPr>
        <p:spPr>
          <a:xfrm>
            <a:off x="3109121" y="2606646"/>
            <a:ext cx="152400" cy="207962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998765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47738"/>
            <a:ext cx="7620000" cy="496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kstvak 2"/>
          <p:cNvSpPr txBox="1">
            <a:spLocks noChangeArrowheads="1"/>
          </p:cNvSpPr>
          <p:nvPr/>
        </p:nvSpPr>
        <p:spPr bwMode="auto">
          <a:xfrm>
            <a:off x="2160588" y="971550"/>
            <a:ext cx="2663825" cy="8302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Mengsel</a:t>
            </a:r>
          </a:p>
        </p:txBody>
      </p:sp>
      <p:sp>
        <p:nvSpPr>
          <p:cNvPr id="3076" name="Tekstvak 3"/>
          <p:cNvSpPr txBox="1">
            <a:spLocks noChangeArrowheads="1"/>
          </p:cNvSpPr>
          <p:nvPr/>
        </p:nvSpPr>
        <p:spPr bwMode="auto">
          <a:xfrm>
            <a:off x="3203575" y="1844675"/>
            <a:ext cx="2447925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          Oven</a:t>
            </a:r>
          </a:p>
        </p:txBody>
      </p:sp>
      <p:sp>
        <p:nvSpPr>
          <p:cNvPr id="3077" name="Tekstvak 4"/>
          <p:cNvSpPr txBox="1">
            <a:spLocks noChangeArrowheads="1"/>
          </p:cNvSpPr>
          <p:nvPr/>
        </p:nvSpPr>
        <p:spPr bwMode="auto">
          <a:xfrm>
            <a:off x="3348038" y="4221163"/>
            <a:ext cx="2160587" cy="15700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     Kolom</a:t>
            </a:r>
          </a:p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</p:txBody>
      </p:sp>
      <p:sp>
        <p:nvSpPr>
          <p:cNvPr id="3078" name="Tekstvak 5"/>
          <p:cNvSpPr txBox="1">
            <a:spLocks noChangeArrowheads="1"/>
          </p:cNvSpPr>
          <p:nvPr/>
        </p:nvSpPr>
        <p:spPr bwMode="auto">
          <a:xfrm>
            <a:off x="900113" y="4437063"/>
            <a:ext cx="1655762" cy="830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Dragergas</a:t>
            </a:r>
          </a:p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6011863" y="3357563"/>
            <a:ext cx="2160587" cy="12239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" name="Punthaak 2"/>
          <p:cNvSpPr/>
          <p:nvPr/>
        </p:nvSpPr>
        <p:spPr>
          <a:xfrm>
            <a:off x="2160588" y="2306638"/>
            <a:ext cx="169862" cy="185737"/>
          </a:xfrm>
          <a:prstGeom prst="chevro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6224261" y="1844675"/>
            <a:ext cx="2735263" cy="18716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085" name="Tekstvak 7"/>
          <p:cNvSpPr txBox="1">
            <a:spLocks noChangeArrowheads="1"/>
          </p:cNvSpPr>
          <p:nvPr/>
        </p:nvSpPr>
        <p:spPr bwMode="auto">
          <a:xfrm>
            <a:off x="1028700" y="596900"/>
            <a:ext cx="82962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800">
                <a:latin typeface="Calibri" panose="020F0502020204030204" pitchFamily="34" charset="0"/>
              </a:rPr>
              <a:t>   </a:t>
            </a:r>
            <a:r>
              <a:rPr lang="nl-NL" altLang="nl-NL">
                <a:latin typeface="Calibri" panose="020F0502020204030204" pitchFamily="34" charset="0"/>
              </a:rPr>
              <a:t>Gaschromatrograaf</a:t>
            </a:r>
          </a:p>
        </p:txBody>
      </p:sp>
      <p:sp>
        <p:nvSpPr>
          <p:cNvPr id="17" name="Punthaak 2">
            <a:extLst>
              <a:ext uri="{FF2B5EF4-FFF2-40B4-BE49-F238E27FC236}">
                <a16:creationId xmlns:a16="http://schemas.microsoft.com/office/drawing/2014/main" id="{577055FC-BE35-4CD8-829B-CC145D0D197A}"/>
              </a:ext>
            </a:extLst>
          </p:cNvPr>
          <p:cNvSpPr/>
          <p:nvPr/>
        </p:nvSpPr>
        <p:spPr>
          <a:xfrm>
            <a:off x="2970000" y="2606646"/>
            <a:ext cx="169862" cy="185737"/>
          </a:xfrm>
          <a:prstGeom prst="chevro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  <p:sp>
        <p:nvSpPr>
          <p:cNvPr id="2" name="Punthaak 11">
            <a:extLst>
              <a:ext uri="{FF2B5EF4-FFF2-40B4-BE49-F238E27FC236}">
                <a16:creationId xmlns:a16="http://schemas.microsoft.com/office/drawing/2014/main" id="{7A0B96EE-D4A3-6B9F-E0D1-65FC6B22E123}"/>
              </a:ext>
            </a:extLst>
          </p:cNvPr>
          <p:cNvSpPr/>
          <p:nvPr/>
        </p:nvSpPr>
        <p:spPr>
          <a:xfrm>
            <a:off x="5717105" y="2601913"/>
            <a:ext cx="152400" cy="207962"/>
          </a:xfrm>
          <a:prstGeom prst="chevron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Punthaak 11">
            <a:extLst>
              <a:ext uri="{FF2B5EF4-FFF2-40B4-BE49-F238E27FC236}">
                <a16:creationId xmlns:a16="http://schemas.microsoft.com/office/drawing/2014/main" id="{BF53855D-ED0A-DFE3-E502-9C5F79A4FF15}"/>
              </a:ext>
            </a:extLst>
          </p:cNvPr>
          <p:cNvSpPr/>
          <p:nvPr/>
        </p:nvSpPr>
        <p:spPr>
          <a:xfrm>
            <a:off x="5499100" y="2601913"/>
            <a:ext cx="152400" cy="207962"/>
          </a:xfrm>
          <a:prstGeom prst="chevron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Punthaak 11">
            <a:extLst>
              <a:ext uri="{FF2B5EF4-FFF2-40B4-BE49-F238E27FC236}">
                <a16:creationId xmlns:a16="http://schemas.microsoft.com/office/drawing/2014/main" id="{6EF3D578-54C7-2FE9-D263-1AB846D9B1FA}"/>
              </a:ext>
            </a:extLst>
          </p:cNvPr>
          <p:cNvSpPr/>
          <p:nvPr/>
        </p:nvSpPr>
        <p:spPr>
          <a:xfrm>
            <a:off x="5932583" y="2601913"/>
            <a:ext cx="152400" cy="207962"/>
          </a:xfrm>
          <a:prstGeom prst="chevron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  <p:sp>
        <p:nvSpPr>
          <p:cNvPr id="8" name="Punthaak 11">
            <a:extLst>
              <a:ext uri="{FF2B5EF4-FFF2-40B4-BE49-F238E27FC236}">
                <a16:creationId xmlns:a16="http://schemas.microsoft.com/office/drawing/2014/main" id="{4016F6DB-B742-6870-0EA3-DA9918100F93}"/>
              </a:ext>
            </a:extLst>
          </p:cNvPr>
          <p:cNvSpPr/>
          <p:nvPr/>
        </p:nvSpPr>
        <p:spPr>
          <a:xfrm>
            <a:off x="6148061" y="2595533"/>
            <a:ext cx="152400" cy="207962"/>
          </a:xfrm>
          <a:prstGeom prst="chevron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  <p:sp>
        <p:nvSpPr>
          <p:cNvPr id="10" name="Tekstvak 3">
            <a:extLst>
              <a:ext uri="{FF2B5EF4-FFF2-40B4-BE49-F238E27FC236}">
                <a16:creationId xmlns:a16="http://schemas.microsoft.com/office/drawing/2014/main" id="{68E6B198-8A8E-1425-46FA-297F98069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463" y="4754563"/>
            <a:ext cx="829627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/>
              <a:t>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dirty="0">
                <a:latin typeface="Calibri" panose="020F0502020204030204" pitchFamily="34" charset="0"/>
              </a:rPr>
              <a:t>      </a:t>
            </a:r>
            <a:r>
              <a:rPr lang="nl-NL" altLang="nl-NL" sz="2800" dirty="0">
                <a:solidFill>
                  <a:srgbClr val="FF0000"/>
                </a:solidFill>
                <a:latin typeface="Calibri" panose="020F0502020204030204" pitchFamily="34" charset="0"/>
              </a:rPr>
              <a:t>Scheiden van het mengsel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Calibri" panose="020F0502020204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506377968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47738"/>
            <a:ext cx="7620000" cy="496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kstvak 2"/>
          <p:cNvSpPr txBox="1">
            <a:spLocks noChangeArrowheads="1"/>
          </p:cNvSpPr>
          <p:nvPr/>
        </p:nvSpPr>
        <p:spPr bwMode="auto">
          <a:xfrm>
            <a:off x="2160588" y="971550"/>
            <a:ext cx="2663825" cy="8302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Mengsel</a:t>
            </a:r>
          </a:p>
        </p:txBody>
      </p:sp>
      <p:sp>
        <p:nvSpPr>
          <p:cNvPr id="4100" name="Tekstvak 3"/>
          <p:cNvSpPr txBox="1">
            <a:spLocks noChangeArrowheads="1"/>
          </p:cNvSpPr>
          <p:nvPr/>
        </p:nvSpPr>
        <p:spPr bwMode="auto">
          <a:xfrm>
            <a:off x="3203575" y="1844675"/>
            <a:ext cx="2447925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          Oven</a:t>
            </a:r>
          </a:p>
        </p:txBody>
      </p:sp>
      <p:sp>
        <p:nvSpPr>
          <p:cNvPr id="4101" name="Tekstvak 4"/>
          <p:cNvSpPr txBox="1">
            <a:spLocks noChangeArrowheads="1"/>
          </p:cNvSpPr>
          <p:nvPr/>
        </p:nvSpPr>
        <p:spPr bwMode="auto">
          <a:xfrm>
            <a:off x="3348038" y="4221163"/>
            <a:ext cx="2160587" cy="15700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     Kolom</a:t>
            </a:r>
          </a:p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</p:txBody>
      </p:sp>
      <p:sp>
        <p:nvSpPr>
          <p:cNvPr id="4102" name="Tekstvak 5"/>
          <p:cNvSpPr txBox="1">
            <a:spLocks noChangeArrowheads="1"/>
          </p:cNvSpPr>
          <p:nvPr/>
        </p:nvSpPr>
        <p:spPr bwMode="auto">
          <a:xfrm>
            <a:off x="900113" y="4437063"/>
            <a:ext cx="1655762" cy="830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Dragergas</a:t>
            </a:r>
          </a:p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6011863" y="3357563"/>
            <a:ext cx="2160587" cy="12239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104" name="Tekstvak 7"/>
          <p:cNvSpPr txBox="1">
            <a:spLocks noChangeArrowheads="1"/>
          </p:cNvSpPr>
          <p:nvPr/>
        </p:nvSpPr>
        <p:spPr bwMode="auto">
          <a:xfrm>
            <a:off x="1028700" y="596900"/>
            <a:ext cx="82962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800" dirty="0">
                <a:latin typeface="Calibri" panose="020F0502020204030204" pitchFamily="34" charset="0"/>
              </a:rPr>
              <a:t>   </a:t>
            </a:r>
            <a:r>
              <a:rPr lang="nl-NL" altLang="nl-NL" dirty="0" err="1">
                <a:latin typeface="Calibri" panose="020F0502020204030204" pitchFamily="34" charset="0"/>
              </a:rPr>
              <a:t>Gaschromatrograaf</a:t>
            </a:r>
            <a:r>
              <a:rPr lang="nl-NL" altLang="nl-NL" dirty="0">
                <a:latin typeface="Calibri" panose="020F0502020204030204" pitchFamily="34" charset="0"/>
              </a:rPr>
              <a:t>            </a:t>
            </a:r>
            <a:r>
              <a:rPr lang="nl-NL" altLang="nl-NL" dirty="0">
                <a:solidFill>
                  <a:srgbClr val="FF0000"/>
                </a:solidFill>
                <a:latin typeface="Calibri" panose="020F0502020204030204" pitchFamily="34" charset="0"/>
              </a:rPr>
              <a:t>Massaspectrometer</a:t>
            </a:r>
            <a:r>
              <a:rPr lang="nl-NL" altLang="nl-NL" dirty="0">
                <a:latin typeface="Calibri" panose="020F0502020204030204" pitchFamily="34" charset="0"/>
              </a:rPr>
              <a:t>          </a:t>
            </a:r>
          </a:p>
        </p:txBody>
      </p:sp>
      <p:sp>
        <p:nvSpPr>
          <p:cNvPr id="3" name="Punthaak 2"/>
          <p:cNvSpPr/>
          <p:nvPr/>
        </p:nvSpPr>
        <p:spPr>
          <a:xfrm>
            <a:off x="2160588" y="2306638"/>
            <a:ext cx="169862" cy="185737"/>
          </a:xfrm>
          <a:prstGeom prst="chevro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  <p:sp>
        <p:nvSpPr>
          <p:cNvPr id="18" name="Punthaak 2">
            <a:extLst>
              <a:ext uri="{FF2B5EF4-FFF2-40B4-BE49-F238E27FC236}">
                <a16:creationId xmlns:a16="http://schemas.microsoft.com/office/drawing/2014/main" id="{C1D63CA8-BFAC-43E9-A147-DEC70EE4E23A}"/>
              </a:ext>
            </a:extLst>
          </p:cNvPr>
          <p:cNvSpPr/>
          <p:nvPr/>
        </p:nvSpPr>
        <p:spPr>
          <a:xfrm>
            <a:off x="2970000" y="2606646"/>
            <a:ext cx="169862" cy="185737"/>
          </a:xfrm>
          <a:prstGeom prst="chevro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Punthaak 11">
            <a:extLst>
              <a:ext uri="{FF2B5EF4-FFF2-40B4-BE49-F238E27FC236}">
                <a16:creationId xmlns:a16="http://schemas.microsoft.com/office/drawing/2014/main" id="{FAB5888D-760F-75BF-0FF1-9B0738A78FE4}"/>
              </a:ext>
            </a:extLst>
          </p:cNvPr>
          <p:cNvSpPr/>
          <p:nvPr/>
        </p:nvSpPr>
        <p:spPr>
          <a:xfrm>
            <a:off x="5717105" y="2601913"/>
            <a:ext cx="152400" cy="207962"/>
          </a:xfrm>
          <a:prstGeom prst="chevron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Punthaak 11">
            <a:extLst>
              <a:ext uri="{FF2B5EF4-FFF2-40B4-BE49-F238E27FC236}">
                <a16:creationId xmlns:a16="http://schemas.microsoft.com/office/drawing/2014/main" id="{C0F23F9A-35AA-581D-5B09-ADAC227E82A1}"/>
              </a:ext>
            </a:extLst>
          </p:cNvPr>
          <p:cNvSpPr/>
          <p:nvPr/>
        </p:nvSpPr>
        <p:spPr>
          <a:xfrm>
            <a:off x="5499100" y="2601913"/>
            <a:ext cx="152400" cy="207962"/>
          </a:xfrm>
          <a:prstGeom prst="chevron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  <p:sp>
        <p:nvSpPr>
          <p:cNvPr id="8" name="Punthaak 11">
            <a:extLst>
              <a:ext uri="{FF2B5EF4-FFF2-40B4-BE49-F238E27FC236}">
                <a16:creationId xmlns:a16="http://schemas.microsoft.com/office/drawing/2014/main" id="{ADBDB915-B875-A757-C6C3-747ED87FF13F}"/>
              </a:ext>
            </a:extLst>
          </p:cNvPr>
          <p:cNvSpPr/>
          <p:nvPr/>
        </p:nvSpPr>
        <p:spPr>
          <a:xfrm>
            <a:off x="5932583" y="2601913"/>
            <a:ext cx="152400" cy="207962"/>
          </a:xfrm>
          <a:prstGeom prst="chevron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  <p:sp>
        <p:nvSpPr>
          <p:cNvPr id="9" name="Punthaak 11">
            <a:extLst>
              <a:ext uri="{FF2B5EF4-FFF2-40B4-BE49-F238E27FC236}">
                <a16:creationId xmlns:a16="http://schemas.microsoft.com/office/drawing/2014/main" id="{BCB5E7DB-8A90-2C19-7A2C-41BEA1D7A0A5}"/>
              </a:ext>
            </a:extLst>
          </p:cNvPr>
          <p:cNvSpPr/>
          <p:nvPr/>
        </p:nvSpPr>
        <p:spPr>
          <a:xfrm>
            <a:off x="6148061" y="2595533"/>
            <a:ext cx="152400" cy="207962"/>
          </a:xfrm>
          <a:prstGeom prst="chevron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594324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47738"/>
            <a:ext cx="7620000" cy="496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kstvak 2"/>
          <p:cNvSpPr txBox="1">
            <a:spLocks noChangeArrowheads="1"/>
          </p:cNvSpPr>
          <p:nvPr/>
        </p:nvSpPr>
        <p:spPr bwMode="auto">
          <a:xfrm>
            <a:off x="2160588" y="971550"/>
            <a:ext cx="2663825" cy="8302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Mengsel</a:t>
            </a:r>
          </a:p>
        </p:txBody>
      </p:sp>
      <p:sp>
        <p:nvSpPr>
          <p:cNvPr id="7172" name="Tekstvak 3"/>
          <p:cNvSpPr txBox="1">
            <a:spLocks noChangeArrowheads="1"/>
          </p:cNvSpPr>
          <p:nvPr/>
        </p:nvSpPr>
        <p:spPr bwMode="auto">
          <a:xfrm>
            <a:off x="3203575" y="1844675"/>
            <a:ext cx="2447925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          Oven</a:t>
            </a:r>
          </a:p>
        </p:txBody>
      </p:sp>
      <p:sp>
        <p:nvSpPr>
          <p:cNvPr id="7173" name="Tekstvak 4"/>
          <p:cNvSpPr txBox="1">
            <a:spLocks noChangeArrowheads="1"/>
          </p:cNvSpPr>
          <p:nvPr/>
        </p:nvSpPr>
        <p:spPr bwMode="auto">
          <a:xfrm>
            <a:off x="3348038" y="4221163"/>
            <a:ext cx="2160587" cy="15700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     Kolom</a:t>
            </a:r>
          </a:p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</p:txBody>
      </p:sp>
      <p:sp>
        <p:nvSpPr>
          <p:cNvPr id="7174" name="Tekstvak 5"/>
          <p:cNvSpPr txBox="1">
            <a:spLocks noChangeArrowheads="1"/>
          </p:cNvSpPr>
          <p:nvPr/>
        </p:nvSpPr>
        <p:spPr bwMode="auto">
          <a:xfrm>
            <a:off x="900113" y="4437063"/>
            <a:ext cx="1655762" cy="830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Calibri" panose="020F0502020204030204" pitchFamily="34" charset="0"/>
              </a:rPr>
              <a:t>Dragergas</a:t>
            </a:r>
          </a:p>
          <a:p>
            <a:pPr>
              <a:spcBef>
                <a:spcPct val="0"/>
              </a:spcBef>
              <a:buFontTx/>
              <a:buNone/>
            </a:pPr>
            <a:endParaRPr lang="nl-NL" altLang="nl-NL" sz="2400">
              <a:latin typeface="Calibri" panose="020F050202020403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5885655" y="3429000"/>
            <a:ext cx="2160587" cy="12239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3" name="Punthaak 2"/>
          <p:cNvSpPr/>
          <p:nvPr/>
        </p:nvSpPr>
        <p:spPr>
          <a:xfrm>
            <a:off x="2160588" y="2306638"/>
            <a:ext cx="169862" cy="185737"/>
          </a:xfrm>
          <a:prstGeom prst="chevro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  <p:sp>
        <p:nvSpPr>
          <p:cNvPr id="7180" name="Tekstvak 7"/>
          <p:cNvSpPr txBox="1">
            <a:spLocks noChangeArrowheads="1"/>
          </p:cNvSpPr>
          <p:nvPr/>
        </p:nvSpPr>
        <p:spPr bwMode="auto">
          <a:xfrm>
            <a:off x="1028700" y="596900"/>
            <a:ext cx="82962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800" dirty="0">
                <a:latin typeface="Calibri" panose="020F0502020204030204" pitchFamily="34" charset="0"/>
              </a:rPr>
              <a:t>   </a:t>
            </a:r>
            <a:r>
              <a:rPr lang="nl-NL" altLang="nl-NL" dirty="0" err="1">
                <a:latin typeface="Calibri" panose="020F0502020204030204" pitchFamily="34" charset="0"/>
              </a:rPr>
              <a:t>Gaschromatrograaf</a:t>
            </a:r>
            <a:r>
              <a:rPr lang="nl-NL" altLang="nl-NL" dirty="0">
                <a:latin typeface="Calibri" panose="020F0502020204030204" pitchFamily="34" charset="0"/>
              </a:rPr>
              <a:t>            Massaspectrometer          </a:t>
            </a:r>
          </a:p>
        </p:txBody>
      </p:sp>
      <p:sp>
        <p:nvSpPr>
          <p:cNvPr id="7181" name="Tekstvak 3"/>
          <p:cNvSpPr txBox="1">
            <a:spLocks noChangeArrowheads="1"/>
          </p:cNvSpPr>
          <p:nvPr/>
        </p:nvSpPr>
        <p:spPr bwMode="auto">
          <a:xfrm>
            <a:off x="652463" y="4754563"/>
            <a:ext cx="829627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/>
              <a:t>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dirty="0">
                <a:latin typeface="Calibri" panose="020F0502020204030204" pitchFamily="34" charset="0"/>
              </a:rPr>
              <a:t> </a:t>
            </a:r>
            <a:r>
              <a:rPr lang="nl-NL" altLang="nl-NL" sz="2800" dirty="0">
                <a:solidFill>
                  <a:schemeClr val="bg1"/>
                </a:solidFill>
                <a:latin typeface="Calibri" panose="020F0502020204030204" pitchFamily="34" charset="0"/>
              </a:rPr>
              <a:t>Scheiden van het mengsel                     </a:t>
            </a:r>
            <a:r>
              <a:rPr lang="nl-NL" altLang="nl-NL" sz="2800" dirty="0">
                <a:solidFill>
                  <a:srgbClr val="FF0000"/>
                </a:solidFill>
                <a:latin typeface="Calibri" panose="020F0502020204030204" pitchFamily="34" charset="0"/>
              </a:rPr>
              <a:t>Stofanalyse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18" name="Punthaak 2">
            <a:extLst>
              <a:ext uri="{FF2B5EF4-FFF2-40B4-BE49-F238E27FC236}">
                <a16:creationId xmlns:a16="http://schemas.microsoft.com/office/drawing/2014/main" id="{8AB0BDD0-0030-4CFE-8303-96BBCAC69625}"/>
              </a:ext>
            </a:extLst>
          </p:cNvPr>
          <p:cNvSpPr/>
          <p:nvPr/>
        </p:nvSpPr>
        <p:spPr>
          <a:xfrm>
            <a:off x="2970000" y="2606646"/>
            <a:ext cx="169862" cy="185737"/>
          </a:xfrm>
          <a:prstGeom prst="chevro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  <p:sp>
        <p:nvSpPr>
          <p:cNvPr id="2" name="Punthaak 11">
            <a:extLst>
              <a:ext uri="{FF2B5EF4-FFF2-40B4-BE49-F238E27FC236}">
                <a16:creationId xmlns:a16="http://schemas.microsoft.com/office/drawing/2014/main" id="{2DFBF8E8-645E-58E7-A60B-2EAF645CCEDF}"/>
              </a:ext>
            </a:extLst>
          </p:cNvPr>
          <p:cNvSpPr/>
          <p:nvPr/>
        </p:nvSpPr>
        <p:spPr>
          <a:xfrm>
            <a:off x="5717105" y="2601913"/>
            <a:ext cx="152400" cy="207962"/>
          </a:xfrm>
          <a:prstGeom prst="chevron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  <p:sp>
        <p:nvSpPr>
          <p:cNvPr id="4" name="Punthaak 11">
            <a:extLst>
              <a:ext uri="{FF2B5EF4-FFF2-40B4-BE49-F238E27FC236}">
                <a16:creationId xmlns:a16="http://schemas.microsoft.com/office/drawing/2014/main" id="{08C469CE-52FC-8392-5785-75B8CCF1A0F1}"/>
              </a:ext>
            </a:extLst>
          </p:cNvPr>
          <p:cNvSpPr/>
          <p:nvPr/>
        </p:nvSpPr>
        <p:spPr>
          <a:xfrm>
            <a:off x="5499100" y="2601913"/>
            <a:ext cx="152400" cy="207962"/>
          </a:xfrm>
          <a:prstGeom prst="chevron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Punthaak 11">
            <a:extLst>
              <a:ext uri="{FF2B5EF4-FFF2-40B4-BE49-F238E27FC236}">
                <a16:creationId xmlns:a16="http://schemas.microsoft.com/office/drawing/2014/main" id="{7B44E4D6-C17C-21EC-DACD-1C0A4F549A42}"/>
              </a:ext>
            </a:extLst>
          </p:cNvPr>
          <p:cNvSpPr/>
          <p:nvPr/>
        </p:nvSpPr>
        <p:spPr>
          <a:xfrm>
            <a:off x="5932583" y="2601913"/>
            <a:ext cx="152400" cy="207962"/>
          </a:xfrm>
          <a:prstGeom prst="chevron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Punthaak 11">
            <a:extLst>
              <a:ext uri="{FF2B5EF4-FFF2-40B4-BE49-F238E27FC236}">
                <a16:creationId xmlns:a16="http://schemas.microsoft.com/office/drawing/2014/main" id="{D438BA39-D0E5-EE37-6361-9E3D2E049244}"/>
              </a:ext>
            </a:extLst>
          </p:cNvPr>
          <p:cNvSpPr/>
          <p:nvPr/>
        </p:nvSpPr>
        <p:spPr>
          <a:xfrm>
            <a:off x="6148061" y="2595533"/>
            <a:ext cx="152400" cy="207962"/>
          </a:xfrm>
          <a:prstGeom prst="chevron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407740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upload.wikimedia.org/wikipedia/commons/2/26/GCMS_ope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96"/>
          <a:stretch/>
        </p:blipFill>
        <p:spPr bwMode="auto">
          <a:xfrm>
            <a:off x="-79375" y="0"/>
            <a:ext cx="9335518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-79375" y="836613"/>
            <a:ext cx="8867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2400">
                <a:latin typeface="Arial" panose="020B0604020202020204" pitchFamily="34" charset="0"/>
              </a:rPr>
              <a:t>          </a:t>
            </a:r>
            <a:r>
              <a:rPr lang="en-US" altLang="nl-NL">
                <a:solidFill>
                  <a:schemeClr val="bg1"/>
                </a:solidFill>
                <a:latin typeface="Arial" panose="020B0604020202020204" pitchFamily="34" charset="0"/>
              </a:rPr>
              <a:t>Gaschromatograaf     Massaspectrometer</a:t>
            </a:r>
            <a:endParaRPr lang="nl-NL" altLang="nl-NL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200599"/>
      </p:ext>
    </p:extLst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ep 5"/>
          <p:cNvGrpSpPr>
            <a:grpSpLocks/>
          </p:cNvGrpSpPr>
          <p:nvPr/>
        </p:nvGrpSpPr>
        <p:grpSpPr bwMode="auto">
          <a:xfrm>
            <a:off x="571499" y="1462088"/>
            <a:ext cx="8108951" cy="2474912"/>
            <a:chOff x="571499" y="1462088"/>
            <a:chExt cx="8108951" cy="2474912"/>
          </a:xfrm>
        </p:grpSpPr>
        <p:cxnSp>
          <p:nvCxnSpPr>
            <p:cNvPr id="301" name="Rechte verbindingslijn 300"/>
            <p:cNvCxnSpPr/>
            <p:nvPr/>
          </p:nvCxnSpPr>
          <p:spPr>
            <a:xfrm>
              <a:off x="2935288" y="1485900"/>
              <a:ext cx="4762" cy="10429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Rechte verbindingslijn 302"/>
            <p:cNvCxnSpPr/>
            <p:nvPr/>
          </p:nvCxnSpPr>
          <p:spPr>
            <a:xfrm>
              <a:off x="2938463" y="2882900"/>
              <a:ext cx="4762" cy="10429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515" name="Groep 29"/>
            <p:cNvGrpSpPr>
              <a:grpSpLocks noChangeAspect="1"/>
            </p:cNvGrpSpPr>
            <p:nvPr/>
          </p:nvGrpSpPr>
          <p:grpSpPr bwMode="auto">
            <a:xfrm>
              <a:off x="571499" y="2581275"/>
              <a:ext cx="179387" cy="222250"/>
              <a:chOff x="4197171" y="1143788"/>
              <a:chExt cx="923673" cy="1145237"/>
            </a:xfrm>
          </p:grpSpPr>
          <p:sp>
            <p:nvSpPr>
              <p:cNvPr id="35" name="Maan 34"/>
              <p:cNvSpPr/>
              <p:nvPr/>
            </p:nvSpPr>
            <p:spPr bwMode="auto">
              <a:xfrm rot="1775562">
                <a:off x="4556827" y="1470999"/>
                <a:ext cx="416883" cy="711686"/>
              </a:xfrm>
              <a:prstGeom prst="moon">
                <a:avLst>
                  <a:gd name="adj" fmla="val 527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32" name="Rechthoek 31"/>
              <p:cNvSpPr/>
              <p:nvPr/>
            </p:nvSpPr>
            <p:spPr>
              <a:xfrm>
                <a:off x="4213516" y="1143788"/>
                <a:ext cx="907328" cy="44173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33" name="Rechthoek 32"/>
              <p:cNvSpPr/>
              <p:nvPr/>
            </p:nvSpPr>
            <p:spPr>
              <a:xfrm rot="5171996">
                <a:off x="3963867" y="1614320"/>
                <a:ext cx="908009" cy="4414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</p:grpSp>
        <p:grpSp>
          <p:nvGrpSpPr>
            <p:cNvPr id="20516" name="Groep 41"/>
            <p:cNvGrpSpPr>
              <a:grpSpLocks noChangeAspect="1"/>
            </p:cNvGrpSpPr>
            <p:nvPr/>
          </p:nvGrpSpPr>
          <p:grpSpPr bwMode="auto">
            <a:xfrm rot="6947709">
              <a:off x="648492" y="2261297"/>
              <a:ext cx="177260" cy="226898"/>
              <a:chOff x="4195927" y="1145372"/>
              <a:chExt cx="912721" cy="1169194"/>
            </a:xfrm>
          </p:grpSpPr>
          <p:sp>
            <p:nvSpPr>
              <p:cNvPr id="47" name="Maan 46"/>
              <p:cNvSpPr/>
              <p:nvPr/>
            </p:nvSpPr>
            <p:spPr bwMode="auto">
              <a:xfrm rot="1775562">
                <a:off x="4537036" y="1518289"/>
                <a:ext cx="416883" cy="711684"/>
              </a:xfrm>
              <a:prstGeom prst="moon">
                <a:avLst>
                  <a:gd name="adj" fmla="val 527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44" name="Rechthoek 43"/>
              <p:cNvSpPr/>
              <p:nvPr/>
            </p:nvSpPr>
            <p:spPr>
              <a:xfrm>
                <a:off x="4209497" y="1145372"/>
                <a:ext cx="899151" cy="44173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45" name="Rechthoek 44"/>
              <p:cNvSpPr/>
              <p:nvPr/>
            </p:nvSpPr>
            <p:spPr>
              <a:xfrm rot="5171996">
                <a:off x="3962622" y="1639860"/>
                <a:ext cx="908011" cy="4414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</p:grpSp>
        <p:cxnSp>
          <p:nvCxnSpPr>
            <p:cNvPr id="304" name="Rechte verbindingslijn 303"/>
            <p:cNvCxnSpPr/>
            <p:nvPr/>
          </p:nvCxnSpPr>
          <p:spPr>
            <a:xfrm>
              <a:off x="1104900" y="1492250"/>
              <a:ext cx="7575550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Rechte verbindingslijn 304"/>
            <p:cNvCxnSpPr/>
            <p:nvPr/>
          </p:nvCxnSpPr>
          <p:spPr>
            <a:xfrm>
              <a:off x="1104900" y="3913188"/>
              <a:ext cx="7575550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Rechte verbindingslijn 305"/>
            <p:cNvCxnSpPr/>
            <p:nvPr/>
          </p:nvCxnSpPr>
          <p:spPr>
            <a:xfrm>
              <a:off x="1111250" y="1468438"/>
              <a:ext cx="4763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Rechte verbindingslijn 306"/>
            <p:cNvCxnSpPr/>
            <p:nvPr/>
          </p:nvCxnSpPr>
          <p:spPr>
            <a:xfrm>
              <a:off x="1122363" y="2894013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Rechte verbindingslijn 307"/>
            <p:cNvCxnSpPr/>
            <p:nvPr/>
          </p:nvCxnSpPr>
          <p:spPr>
            <a:xfrm>
              <a:off x="8662988" y="1462088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Rechte verbindingslijn 308"/>
            <p:cNvCxnSpPr/>
            <p:nvPr/>
          </p:nvCxnSpPr>
          <p:spPr>
            <a:xfrm>
              <a:off x="8675688" y="2894013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hthoek 3"/>
          <p:cNvSpPr/>
          <p:nvPr/>
        </p:nvSpPr>
        <p:spPr>
          <a:xfrm>
            <a:off x="8604448" y="2151793"/>
            <a:ext cx="133483" cy="9943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75" name="Groep 59"/>
          <p:cNvGrpSpPr>
            <a:grpSpLocks noChangeAspect="1"/>
          </p:cNvGrpSpPr>
          <p:nvPr/>
        </p:nvGrpSpPr>
        <p:grpSpPr bwMode="auto">
          <a:xfrm rot="5984937">
            <a:off x="281090" y="1966702"/>
            <a:ext cx="392034" cy="275465"/>
            <a:chOff x="6263537" y="5144336"/>
            <a:chExt cx="998874" cy="702055"/>
          </a:xfrm>
        </p:grpSpPr>
        <p:sp>
          <p:nvSpPr>
            <p:cNvPr id="80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1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2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83" name="Groep 59"/>
          <p:cNvGrpSpPr>
            <a:grpSpLocks noChangeAspect="1"/>
          </p:cNvGrpSpPr>
          <p:nvPr/>
        </p:nvGrpSpPr>
        <p:grpSpPr bwMode="auto">
          <a:xfrm rot="373340">
            <a:off x="-91289" y="2344897"/>
            <a:ext cx="392034" cy="275465"/>
            <a:chOff x="6263537" y="5144336"/>
            <a:chExt cx="998874" cy="702055"/>
          </a:xfrm>
        </p:grpSpPr>
        <p:sp>
          <p:nvSpPr>
            <p:cNvPr id="84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5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6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87" name="Groep 59"/>
          <p:cNvGrpSpPr>
            <a:grpSpLocks noChangeAspect="1"/>
          </p:cNvGrpSpPr>
          <p:nvPr/>
        </p:nvGrpSpPr>
        <p:grpSpPr bwMode="auto">
          <a:xfrm rot="18554749">
            <a:off x="289365" y="2648754"/>
            <a:ext cx="392034" cy="275465"/>
            <a:chOff x="6263537" y="5144336"/>
            <a:chExt cx="998874" cy="702055"/>
          </a:xfrm>
        </p:grpSpPr>
        <p:sp>
          <p:nvSpPr>
            <p:cNvPr id="88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9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0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1" name="Groep 59"/>
          <p:cNvGrpSpPr>
            <a:grpSpLocks noChangeAspect="1"/>
          </p:cNvGrpSpPr>
          <p:nvPr/>
        </p:nvGrpSpPr>
        <p:grpSpPr bwMode="auto">
          <a:xfrm rot="20551005">
            <a:off x="548678" y="2951967"/>
            <a:ext cx="392034" cy="275465"/>
            <a:chOff x="6263537" y="5144336"/>
            <a:chExt cx="998874" cy="702055"/>
          </a:xfrm>
        </p:grpSpPr>
        <p:sp>
          <p:nvSpPr>
            <p:cNvPr id="92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3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4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5" name="Groep 59"/>
          <p:cNvGrpSpPr>
            <a:grpSpLocks noChangeAspect="1"/>
          </p:cNvGrpSpPr>
          <p:nvPr/>
        </p:nvGrpSpPr>
        <p:grpSpPr bwMode="auto">
          <a:xfrm rot="10004285">
            <a:off x="416509" y="3369075"/>
            <a:ext cx="392034" cy="275465"/>
            <a:chOff x="6263537" y="5144336"/>
            <a:chExt cx="998874" cy="702055"/>
          </a:xfrm>
        </p:grpSpPr>
        <p:sp>
          <p:nvSpPr>
            <p:cNvPr id="96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7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8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9" name="Groep 59"/>
          <p:cNvGrpSpPr>
            <a:grpSpLocks noChangeAspect="1"/>
          </p:cNvGrpSpPr>
          <p:nvPr/>
        </p:nvGrpSpPr>
        <p:grpSpPr bwMode="auto">
          <a:xfrm rot="5984937">
            <a:off x="582926" y="2207404"/>
            <a:ext cx="392034" cy="275465"/>
            <a:chOff x="6263537" y="5144336"/>
            <a:chExt cx="998874" cy="702055"/>
          </a:xfrm>
        </p:grpSpPr>
        <p:sp>
          <p:nvSpPr>
            <p:cNvPr id="100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1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2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03" name="Groep 59"/>
          <p:cNvGrpSpPr>
            <a:grpSpLocks noChangeAspect="1"/>
          </p:cNvGrpSpPr>
          <p:nvPr/>
        </p:nvGrpSpPr>
        <p:grpSpPr bwMode="auto">
          <a:xfrm rot="18554749">
            <a:off x="73834" y="2999731"/>
            <a:ext cx="392034" cy="275465"/>
            <a:chOff x="6263537" y="5144336"/>
            <a:chExt cx="998874" cy="702055"/>
          </a:xfrm>
        </p:grpSpPr>
        <p:sp>
          <p:nvSpPr>
            <p:cNvPr id="104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5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6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cxnSp>
        <p:nvCxnSpPr>
          <p:cNvPr id="107" name="Rechte verbindingslijn 106"/>
          <p:cNvCxnSpPr/>
          <p:nvPr/>
        </p:nvCxnSpPr>
        <p:spPr bwMode="auto">
          <a:xfrm>
            <a:off x="4046285" y="1485900"/>
            <a:ext cx="4762" cy="10429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Rechte verbindingslijn 107"/>
          <p:cNvCxnSpPr/>
          <p:nvPr/>
        </p:nvCxnSpPr>
        <p:spPr bwMode="auto">
          <a:xfrm>
            <a:off x="4054579" y="2873931"/>
            <a:ext cx="6350" cy="10429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kstvak 28"/>
          <p:cNvSpPr txBox="1">
            <a:spLocks noChangeArrowheads="1"/>
          </p:cNvSpPr>
          <p:nvPr/>
        </p:nvSpPr>
        <p:spPr bwMode="auto">
          <a:xfrm>
            <a:off x="1171790" y="285517"/>
            <a:ext cx="4638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Arial" panose="020B0604020202020204" pitchFamily="34" charset="0"/>
                <a:cs typeface="Arial" panose="020B0604020202020204" pitchFamily="34" charset="0"/>
              </a:rPr>
              <a:t>massaspectrometer</a:t>
            </a:r>
          </a:p>
        </p:txBody>
      </p:sp>
    </p:spTree>
    <p:extLst>
      <p:ext uri="{BB962C8B-B14F-4D97-AF65-F5344CB8AC3E}">
        <p14:creationId xmlns:p14="http://schemas.microsoft.com/office/powerpoint/2010/main" val="2977927292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3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2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9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75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ep 5"/>
          <p:cNvGrpSpPr>
            <a:grpSpLocks/>
          </p:cNvGrpSpPr>
          <p:nvPr/>
        </p:nvGrpSpPr>
        <p:grpSpPr bwMode="auto">
          <a:xfrm>
            <a:off x="571499" y="1462088"/>
            <a:ext cx="8108951" cy="2474912"/>
            <a:chOff x="571499" y="1462088"/>
            <a:chExt cx="8108951" cy="2474912"/>
          </a:xfrm>
        </p:grpSpPr>
        <p:cxnSp>
          <p:nvCxnSpPr>
            <p:cNvPr id="301" name="Rechte verbindingslijn 300"/>
            <p:cNvCxnSpPr/>
            <p:nvPr/>
          </p:nvCxnSpPr>
          <p:spPr>
            <a:xfrm>
              <a:off x="2935288" y="1485900"/>
              <a:ext cx="4762" cy="10429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Rechte verbindingslijn 302"/>
            <p:cNvCxnSpPr/>
            <p:nvPr/>
          </p:nvCxnSpPr>
          <p:spPr>
            <a:xfrm>
              <a:off x="2938463" y="2882900"/>
              <a:ext cx="4762" cy="10429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515" name="Groep 29"/>
            <p:cNvGrpSpPr>
              <a:grpSpLocks noChangeAspect="1"/>
            </p:cNvGrpSpPr>
            <p:nvPr/>
          </p:nvGrpSpPr>
          <p:grpSpPr bwMode="auto">
            <a:xfrm>
              <a:off x="571499" y="2581275"/>
              <a:ext cx="179387" cy="222250"/>
              <a:chOff x="4197171" y="1143788"/>
              <a:chExt cx="923673" cy="1145237"/>
            </a:xfrm>
          </p:grpSpPr>
          <p:sp>
            <p:nvSpPr>
              <p:cNvPr id="35" name="Maan 34"/>
              <p:cNvSpPr/>
              <p:nvPr/>
            </p:nvSpPr>
            <p:spPr bwMode="auto">
              <a:xfrm rot="1775562">
                <a:off x="4556827" y="1470999"/>
                <a:ext cx="416883" cy="711686"/>
              </a:xfrm>
              <a:prstGeom prst="moon">
                <a:avLst>
                  <a:gd name="adj" fmla="val 527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32" name="Rechthoek 31"/>
              <p:cNvSpPr/>
              <p:nvPr/>
            </p:nvSpPr>
            <p:spPr>
              <a:xfrm>
                <a:off x="4213516" y="1143788"/>
                <a:ext cx="907328" cy="44173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33" name="Rechthoek 32"/>
              <p:cNvSpPr/>
              <p:nvPr/>
            </p:nvSpPr>
            <p:spPr>
              <a:xfrm rot="5171996">
                <a:off x="3963867" y="1614320"/>
                <a:ext cx="908009" cy="4414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</p:grpSp>
        <p:grpSp>
          <p:nvGrpSpPr>
            <p:cNvPr id="20516" name="Groep 41"/>
            <p:cNvGrpSpPr>
              <a:grpSpLocks noChangeAspect="1"/>
            </p:cNvGrpSpPr>
            <p:nvPr/>
          </p:nvGrpSpPr>
          <p:grpSpPr bwMode="auto">
            <a:xfrm rot="6947709">
              <a:off x="648492" y="2261297"/>
              <a:ext cx="177260" cy="226898"/>
              <a:chOff x="4195927" y="1145372"/>
              <a:chExt cx="912721" cy="1169194"/>
            </a:xfrm>
          </p:grpSpPr>
          <p:sp>
            <p:nvSpPr>
              <p:cNvPr id="47" name="Maan 46"/>
              <p:cNvSpPr/>
              <p:nvPr/>
            </p:nvSpPr>
            <p:spPr bwMode="auto">
              <a:xfrm rot="1775562">
                <a:off x="4537036" y="1518289"/>
                <a:ext cx="416883" cy="711684"/>
              </a:xfrm>
              <a:prstGeom prst="moon">
                <a:avLst>
                  <a:gd name="adj" fmla="val 527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44" name="Rechthoek 43"/>
              <p:cNvSpPr/>
              <p:nvPr/>
            </p:nvSpPr>
            <p:spPr>
              <a:xfrm>
                <a:off x="4209497" y="1145372"/>
                <a:ext cx="899151" cy="44173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sp>
            <p:nvSpPr>
              <p:cNvPr id="45" name="Rechthoek 44"/>
              <p:cNvSpPr/>
              <p:nvPr/>
            </p:nvSpPr>
            <p:spPr>
              <a:xfrm rot="5171996">
                <a:off x="3962622" y="1639860"/>
                <a:ext cx="908011" cy="4414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</p:grpSp>
        <p:cxnSp>
          <p:nvCxnSpPr>
            <p:cNvPr id="304" name="Rechte verbindingslijn 303"/>
            <p:cNvCxnSpPr/>
            <p:nvPr/>
          </p:nvCxnSpPr>
          <p:spPr>
            <a:xfrm>
              <a:off x="1104900" y="1492250"/>
              <a:ext cx="7575550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Rechte verbindingslijn 304"/>
            <p:cNvCxnSpPr/>
            <p:nvPr/>
          </p:nvCxnSpPr>
          <p:spPr>
            <a:xfrm>
              <a:off x="1104900" y="3913188"/>
              <a:ext cx="7575550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Rechte verbindingslijn 305"/>
            <p:cNvCxnSpPr/>
            <p:nvPr/>
          </p:nvCxnSpPr>
          <p:spPr>
            <a:xfrm>
              <a:off x="1111250" y="1468438"/>
              <a:ext cx="4763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Rechte verbindingslijn 306"/>
            <p:cNvCxnSpPr/>
            <p:nvPr/>
          </p:nvCxnSpPr>
          <p:spPr>
            <a:xfrm>
              <a:off x="1122363" y="2894013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Rechte verbindingslijn 307"/>
            <p:cNvCxnSpPr/>
            <p:nvPr/>
          </p:nvCxnSpPr>
          <p:spPr>
            <a:xfrm>
              <a:off x="8662988" y="1462088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Rechte verbindingslijn 308"/>
            <p:cNvCxnSpPr/>
            <p:nvPr/>
          </p:nvCxnSpPr>
          <p:spPr>
            <a:xfrm>
              <a:off x="8675688" y="2894013"/>
              <a:ext cx="4762" cy="1042987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hthoek 3"/>
          <p:cNvSpPr/>
          <p:nvPr/>
        </p:nvSpPr>
        <p:spPr>
          <a:xfrm>
            <a:off x="8604448" y="2151793"/>
            <a:ext cx="133483" cy="9943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75" name="Groep 59"/>
          <p:cNvGrpSpPr>
            <a:grpSpLocks noChangeAspect="1"/>
          </p:cNvGrpSpPr>
          <p:nvPr/>
        </p:nvGrpSpPr>
        <p:grpSpPr bwMode="auto">
          <a:xfrm rot="5984937">
            <a:off x="281090" y="1966702"/>
            <a:ext cx="392034" cy="275465"/>
            <a:chOff x="6263537" y="5144336"/>
            <a:chExt cx="998874" cy="702055"/>
          </a:xfrm>
        </p:grpSpPr>
        <p:sp>
          <p:nvSpPr>
            <p:cNvPr id="80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1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2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83" name="Groep 59"/>
          <p:cNvGrpSpPr>
            <a:grpSpLocks noChangeAspect="1"/>
          </p:cNvGrpSpPr>
          <p:nvPr/>
        </p:nvGrpSpPr>
        <p:grpSpPr bwMode="auto">
          <a:xfrm rot="373340">
            <a:off x="-91289" y="2344897"/>
            <a:ext cx="392034" cy="275465"/>
            <a:chOff x="6263537" y="5144336"/>
            <a:chExt cx="998874" cy="702055"/>
          </a:xfrm>
        </p:grpSpPr>
        <p:sp>
          <p:nvSpPr>
            <p:cNvPr id="84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5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6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87" name="Groep 59"/>
          <p:cNvGrpSpPr>
            <a:grpSpLocks noChangeAspect="1"/>
          </p:cNvGrpSpPr>
          <p:nvPr/>
        </p:nvGrpSpPr>
        <p:grpSpPr bwMode="auto">
          <a:xfrm rot="18554749">
            <a:off x="289365" y="2648754"/>
            <a:ext cx="392034" cy="275465"/>
            <a:chOff x="6263537" y="5144336"/>
            <a:chExt cx="998874" cy="702055"/>
          </a:xfrm>
        </p:grpSpPr>
        <p:sp>
          <p:nvSpPr>
            <p:cNvPr id="88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9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0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1" name="Groep 59"/>
          <p:cNvGrpSpPr>
            <a:grpSpLocks noChangeAspect="1"/>
          </p:cNvGrpSpPr>
          <p:nvPr/>
        </p:nvGrpSpPr>
        <p:grpSpPr bwMode="auto">
          <a:xfrm rot="20551005">
            <a:off x="548678" y="2951967"/>
            <a:ext cx="392034" cy="275465"/>
            <a:chOff x="6263537" y="5144336"/>
            <a:chExt cx="998874" cy="702055"/>
          </a:xfrm>
        </p:grpSpPr>
        <p:sp>
          <p:nvSpPr>
            <p:cNvPr id="92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3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4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5" name="Groep 59"/>
          <p:cNvGrpSpPr>
            <a:grpSpLocks noChangeAspect="1"/>
          </p:cNvGrpSpPr>
          <p:nvPr/>
        </p:nvGrpSpPr>
        <p:grpSpPr bwMode="auto">
          <a:xfrm rot="10004285">
            <a:off x="416509" y="3369075"/>
            <a:ext cx="392034" cy="275465"/>
            <a:chOff x="6263537" y="5144336"/>
            <a:chExt cx="998874" cy="702055"/>
          </a:xfrm>
        </p:grpSpPr>
        <p:sp>
          <p:nvSpPr>
            <p:cNvPr id="96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7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8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9" name="Groep 59"/>
          <p:cNvGrpSpPr>
            <a:grpSpLocks noChangeAspect="1"/>
          </p:cNvGrpSpPr>
          <p:nvPr/>
        </p:nvGrpSpPr>
        <p:grpSpPr bwMode="auto">
          <a:xfrm rot="5984937">
            <a:off x="582926" y="2207404"/>
            <a:ext cx="392034" cy="275465"/>
            <a:chOff x="6263537" y="5144336"/>
            <a:chExt cx="998874" cy="702055"/>
          </a:xfrm>
        </p:grpSpPr>
        <p:sp>
          <p:nvSpPr>
            <p:cNvPr id="100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1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2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03" name="Groep 59"/>
          <p:cNvGrpSpPr>
            <a:grpSpLocks noChangeAspect="1"/>
          </p:cNvGrpSpPr>
          <p:nvPr/>
        </p:nvGrpSpPr>
        <p:grpSpPr bwMode="auto">
          <a:xfrm rot="18554749">
            <a:off x="73834" y="2999731"/>
            <a:ext cx="392034" cy="275465"/>
            <a:chOff x="6263537" y="5144336"/>
            <a:chExt cx="998874" cy="702055"/>
          </a:xfrm>
        </p:grpSpPr>
        <p:sp>
          <p:nvSpPr>
            <p:cNvPr id="104" name="Oval 41"/>
            <p:cNvSpPr>
              <a:spLocks noChangeArrowheads="1"/>
            </p:cNvSpPr>
            <p:nvPr/>
          </p:nvSpPr>
          <p:spPr bwMode="auto">
            <a:xfrm rot="1021399">
              <a:off x="6632959" y="5144336"/>
              <a:ext cx="427290" cy="39130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5" name="Oval 42"/>
            <p:cNvSpPr>
              <a:spLocks noChangeArrowheads="1"/>
            </p:cNvSpPr>
            <p:nvPr/>
          </p:nvSpPr>
          <p:spPr bwMode="auto">
            <a:xfrm rot="1021399">
              <a:off x="6263537" y="5285578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6" name="Oval 43"/>
            <p:cNvSpPr>
              <a:spLocks noChangeArrowheads="1"/>
            </p:cNvSpPr>
            <p:nvPr/>
          </p:nvSpPr>
          <p:spPr bwMode="auto">
            <a:xfrm rot="1021399">
              <a:off x="6888532" y="5504001"/>
              <a:ext cx="373879" cy="3423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cxnSp>
        <p:nvCxnSpPr>
          <p:cNvPr id="107" name="Rechte verbindingslijn 106"/>
          <p:cNvCxnSpPr/>
          <p:nvPr/>
        </p:nvCxnSpPr>
        <p:spPr bwMode="auto">
          <a:xfrm>
            <a:off x="4046285" y="1485900"/>
            <a:ext cx="4762" cy="10429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Rechte verbindingslijn 107"/>
          <p:cNvCxnSpPr/>
          <p:nvPr/>
        </p:nvCxnSpPr>
        <p:spPr bwMode="auto">
          <a:xfrm>
            <a:off x="4054579" y="2873931"/>
            <a:ext cx="6350" cy="10429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kstvak 28"/>
          <p:cNvSpPr txBox="1">
            <a:spLocks noChangeArrowheads="1"/>
          </p:cNvSpPr>
          <p:nvPr/>
        </p:nvSpPr>
        <p:spPr bwMode="auto">
          <a:xfrm>
            <a:off x="1171790" y="285517"/>
            <a:ext cx="4638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Arial" panose="020B0604020202020204" pitchFamily="34" charset="0"/>
                <a:cs typeface="Arial" panose="020B0604020202020204" pitchFamily="34" charset="0"/>
              </a:rPr>
              <a:t>massaspectrometer</a:t>
            </a:r>
          </a:p>
        </p:txBody>
      </p:sp>
    </p:spTree>
    <p:extLst>
      <p:ext uri="{BB962C8B-B14F-4D97-AF65-F5344CB8AC3E}">
        <p14:creationId xmlns:p14="http://schemas.microsoft.com/office/powerpoint/2010/main" val="335121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6296E-6 L 0.05834 0.06389 C 0.07049 0.07848 0.08889 0.08635 0.10782 0.08635 C 0.12969 0.08635 0.14705 0.07848 0.1592 0.06389 L 0.21771 -2.96296E-6 " pathEditMode="relative" rAng="0" ptsTypes="AAAAA">
                                      <p:cBhvr>
                                        <p:cTn id="6" dur="3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85" y="43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85185E-6 L 0.02986 0.04004 C 0.03611 0.04907 0.04549 0.05393 0.05538 0.05393 C 0.06649 0.05393 0.07552 0.04907 0.08177 0.04004 L 0.11181 1.85185E-6 " pathEditMode="relative" rAng="0" ptsTypes="AAAAA">
                                      <p:cBhvr>
                                        <p:cTn id="8" dur="3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90" y="268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96296E-6 L 0.06702 0.025 C 0.08108 0.03055 0.10209 0.03379 0.12396 0.03379 C 0.14896 0.03379 0.16893 0.03055 0.18299 0.025 L 0.25 2.96296E-6 " pathEditMode="relative" rAng="0" ptsTypes="AAAAA">
                                      <p:cBhvr>
                                        <p:cTn id="10" dur="3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69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 L 0.17136 -0.00602 " pathEditMode="relative" rAng="0" ptsTypes="AA">
                                      <p:cBhvr>
                                        <p:cTn id="12" dur="3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59" y="-30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96296E-6 L 0.02796 -0.0368 C 0.03386 -0.0449 0.04271 -0.0493 0.05191 -0.0493 C 0.06233 -0.0493 0.07066 -0.0449 0.07657 -0.0368 L 0.10486 -2.96296E-6 " pathEditMode="relative" rAng="0" ptsTypes="AAAAA">
                                      <p:cBhvr>
                                        <p:cTn id="14" dur="3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43" y="-247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-0.04 C 0.081 -0.049 0.102 -0.054 0.124 -0.054 C 0.149 -0.054 0.169 -0.049 0.183 -0.04 L 0.25 0 E" pathEditMode="relative" ptsTypes="">
                                      <p:cBhvr>
                                        <p:cTn id="16" dur="3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59259E-6 L 0.04201 -0.08819 C 0.05087 -0.10787 0.06406 -0.11852 0.07795 -0.11852 C 0.09358 -0.11852 0.10625 -0.10787 0.1151 -0.08819 L 0.15747 -2.59259E-6 " pathEditMode="relative" rAng="0" ptsTypes="AAAAA">
                                      <p:cBhvr>
                                        <p:cTn id="18" dur="3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65" y="-5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>
            <a:off x="571499" y="1462088"/>
            <a:ext cx="8166432" cy="2474912"/>
            <a:chOff x="571499" y="1462088"/>
            <a:chExt cx="8166432" cy="2474912"/>
          </a:xfrm>
        </p:grpSpPr>
        <p:grpSp>
          <p:nvGrpSpPr>
            <p:cNvPr id="6" name="Groep 5"/>
            <p:cNvGrpSpPr>
              <a:grpSpLocks/>
            </p:cNvGrpSpPr>
            <p:nvPr/>
          </p:nvGrpSpPr>
          <p:grpSpPr bwMode="auto">
            <a:xfrm>
              <a:off x="571499" y="1462088"/>
              <a:ext cx="8108951" cy="2474912"/>
              <a:chOff x="571499" y="1462088"/>
              <a:chExt cx="8108951" cy="2474912"/>
            </a:xfrm>
          </p:grpSpPr>
          <p:cxnSp>
            <p:nvCxnSpPr>
              <p:cNvPr id="301" name="Rechte verbindingslijn 300"/>
              <p:cNvCxnSpPr/>
              <p:nvPr/>
            </p:nvCxnSpPr>
            <p:spPr>
              <a:xfrm>
                <a:off x="2935288" y="1485900"/>
                <a:ext cx="4762" cy="1042988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3" name="Rechte verbindingslijn 302"/>
              <p:cNvCxnSpPr/>
              <p:nvPr/>
            </p:nvCxnSpPr>
            <p:spPr>
              <a:xfrm>
                <a:off x="2938463" y="2882900"/>
                <a:ext cx="4762" cy="1042988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515" name="Groep 29"/>
              <p:cNvGrpSpPr>
                <a:grpSpLocks noChangeAspect="1"/>
              </p:cNvGrpSpPr>
              <p:nvPr/>
            </p:nvGrpSpPr>
            <p:grpSpPr bwMode="auto">
              <a:xfrm>
                <a:off x="571499" y="2581275"/>
                <a:ext cx="179387" cy="222250"/>
                <a:chOff x="4197171" y="1143788"/>
                <a:chExt cx="923673" cy="1145237"/>
              </a:xfrm>
            </p:grpSpPr>
            <p:sp>
              <p:nvSpPr>
                <p:cNvPr id="35" name="Maan 34"/>
                <p:cNvSpPr/>
                <p:nvPr/>
              </p:nvSpPr>
              <p:spPr bwMode="auto">
                <a:xfrm rot="1775562">
                  <a:off x="4556827" y="1470999"/>
                  <a:ext cx="416883" cy="711686"/>
                </a:xfrm>
                <a:prstGeom prst="moon">
                  <a:avLst>
                    <a:gd name="adj" fmla="val 52716"/>
                  </a:avLst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nl-NL"/>
                </a:p>
              </p:txBody>
            </p:sp>
            <p:sp>
              <p:nvSpPr>
                <p:cNvPr id="32" name="Rechthoek 31"/>
                <p:cNvSpPr/>
                <p:nvPr/>
              </p:nvSpPr>
              <p:spPr>
                <a:xfrm>
                  <a:off x="4213516" y="1143788"/>
                  <a:ext cx="907328" cy="44173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nl-NL"/>
                </a:p>
              </p:txBody>
            </p:sp>
            <p:sp>
              <p:nvSpPr>
                <p:cNvPr id="33" name="Rechthoek 32"/>
                <p:cNvSpPr/>
                <p:nvPr/>
              </p:nvSpPr>
              <p:spPr>
                <a:xfrm rot="5171996">
                  <a:off x="3963867" y="1614320"/>
                  <a:ext cx="908009" cy="44140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nl-NL"/>
                </a:p>
              </p:txBody>
            </p:sp>
          </p:grpSp>
          <p:grpSp>
            <p:nvGrpSpPr>
              <p:cNvPr id="20516" name="Groep 41"/>
              <p:cNvGrpSpPr>
                <a:grpSpLocks noChangeAspect="1"/>
              </p:cNvGrpSpPr>
              <p:nvPr/>
            </p:nvGrpSpPr>
            <p:grpSpPr bwMode="auto">
              <a:xfrm rot="6947709">
                <a:off x="648492" y="2261297"/>
                <a:ext cx="177260" cy="226898"/>
                <a:chOff x="4195927" y="1145372"/>
                <a:chExt cx="912721" cy="1169194"/>
              </a:xfrm>
            </p:grpSpPr>
            <p:sp>
              <p:nvSpPr>
                <p:cNvPr id="47" name="Maan 46"/>
                <p:cNvSpPr/>
                <p:nvPr/>
              </p:nvSpPr>
              <p:spPr bwMode="auto">
                <a:xfrm rot="1775562">
                  <a:off x="4537036" y="1518289"/>
                  <a:ext cx="416883" cy="711684"/>
                </a:xfrm>
                <a:prstGeom prst="moon">
                  <a:avLst>
                    <a:gd name="adj" fmla="val 52716"/>
                  </a:avLst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nl-NL"/>
                </a:p>
              </p:txBody>
            </p:sp>
            <p:sp>
              <p:nvSpPr>
                <p:cNvPr id="44" name="Rechthoek 43"/>
                <p:cNvSpPr/>
                <p:nvPr/>
              </p:nvSpPr>
              <p:spPr>
                <a:xfrm>
                  <a:off x="4209497" y="1145372"/>
                  <a:ext cx="899151" cy="4417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nl-NL"/>
                </a:p>
              </p:txBody>
            </p:sp>
            <p:sp>
              <p:nvSpPr>
                <p:cNvPr id="45" name="Rechthoek 44"/>
                <p:cNvSpPr/>
                <p:nvPr/>
              </p:nvSpPr>
              <p:spPr>
                <a:xfrm rot="5171996">
                  <a:off x="3962622" y="1639860"/>
                  <a:ext cx="908011" cy="44140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nl-NL"/>
                </a:p>
              </p:txBody>
            </p:sp>
          </p:grpSp>
          <p:cxnSp>
            <p:nvCxnSpPr>
              <p:cNvPr id="304" name="Rechte verbindingslijn 303"/>
              <p:cNvCxnSpPr/>
              <p:nvPr/>
            </p:nvCxnSpPr>
            <p:spPr>
              <a:xfrm>
                <a:off x="1104900" y="1492250"/>
                <a:ext cx="7575550" cy="0"/>
              </a:xfrm>
              <a:prstGeom prst="line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Rechte verbindingslijn 304"/>
              <p:cNvCxnSpPr/>
              <p:nvPr/>
            </p:nvCxnSpPr>
            <p:spPr>
              <a:xfrm>
                <a:off x="1104900" y="3913188"/>
                <a:ext cx="7575550" cy="0"/>
              </a:xfrm>
              <a:prstGeom prst="line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Rechte verbindingslijn 305"/>
              <p:cNvCxnSpPr/>
              <p:nvPr/>
            </p:nvCxnSpPr>
            <p:spPr>
              <a:xfrm>
                <a:off x="1111250" y="1468438"/>
                <a:ext cx="4763" cy="1042987"/>
              </a:xfrm>
              <a:prstGeom prst="line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Rechte verbindingslijn 306"/>
              <p:cNvCxnSpPr/>
              <p:nvPr/>
            </p:nvCxnSpPr>
            <p:spPr>
              <a:xfrm>
                <a:off x="1122363" y="2894013"/>
                <a:ext cx="4762" cy="1042987"/>
              </a:xfrm>
              <a:prstGeom prst="line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Rechte verbindingslijn 307"/>
              <p:cNvCxnSpPr/>
              <p:nvPr/>
            </p:nvCxnSpPr>
            <p:spPr>
              <a:xfrm>
                <a:off x="8662988" y="1462088"/>
                <a:ext cx="4762" cy="1042987"/>
              </a:xfrm>
              <a:prstGeom prst="line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Rechte verbindingslijn 308"/>
              <p:cNvCxnSpPr/>
              <p:nvPr/>
            </p:nvCxnSpPr>
            <p:spPr>
              <a:xfrm>
                <a:off x="8675688" y="2894013"/>
                <a:ext cx="4762" cy="1042987"/>
              </a:xfrm>
              <a:prstGeom prst="line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Rechthoek 3"/>
            <p:cNvSpPr/>
            <p:nvPr/>
          </p:nvSpPr>
          <p:spPr>
            <a:xfrm>
              <a:off x="8604448" y="2151793"/>
              <a:ext cx="133483" cy="99433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75" name="Groep 59"/>
            <p:cNvGrpSpPr>
              <a:grpSpLocks noChangeAspect="1"/>
            </p:cNvGrpSpPr>
            <p:nvPr/>
          </p:nvGrpSpPr>
          <p:grpSpPr bwMode="auto">
            <a:xfrm rot="5984937">
              <a:off x="2271600" y="1965600"/>
              <a:ext cx="392034" cy="275465"/>
              <a:chOff x="6263537" y="5144336"/>
              <a:chExt cx="998874" cy="702055"/>
            </a:xfrm>
          </p:grpSpPr>
          <p:sp>
            <p:nvSpPr>
              <p:cNvPr id="80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81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82" name="Oval 43"/>
              <p:cNvSpPr>
                <a:spLocks noChangeArrowheads="1"/>
              </p:cNvSpPr>
              <p:nvPr/>
            </p:nvSpPr>
            <p:spPr bwMode="auto">
              <a:xfrm rot="1021399">
                <a:off x="6888532" y="5504001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83" name="Groep 59"/>
            <p:cNvGrpSpPr>
              <a:grpSpLocks noChangeAspect="1"/>
            </p:cNvGrpSpPr>
            <p:nvPr/>
          </p:nvGrpSpPr>
          <p:grpSpPr bwMode="auto">
            <a:xfrm rot="373340">
              <a:off x="2192400" y="2347200"/>
              <a:ext cx="392034" cy="275465"/>
              <a:chOff x="6263537" y="5144336"/>
              <a:chExt cx="998874" cy="702055"/>
            </a:xfrm>
          </p:grpSpPr>
          <p:sp>
            <p:nvSpPr>
              <p:cNvPr id="84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85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86" name="Oval 43"/>
              <p:cNvSpPr>
                <a:spLocks noChangeArrowheads="1"/>
              </p:cNvSpPr>
              <p:nvPr/>
            </p:nvSpPr>
            <p:spPr bwMode="auto">
              <a:xfrm rot="1021399">
                <a:off x="6888532" y="5504001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87" name="Groep 59"/>
            <p:cNvGrpSpPr>
              <a:grpSpLocks noChangeAspect="1"/>
            </p:cNvGrpSpPr>
            <p:nvPr/>
          </p:nvGrpSpPr>
          <p:grpSpPr bwMode="auto">
            <a:xfrm rot="18554749">
              <a:off x="1857600" y="2610000"/>
              <a:ext cx="392034" cy="275465"/>
              <a:chOff x="6263537" y="5144336"/>
              <a:chExt cx="998874" cy="702055"/>
            </a:xfrm>
          </p:grpSpPr>
          <p:sp>
            <p:nvSpPr>
              <p:cNvPr id="88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89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90" name="Oval 43"/>
              <p:cNvSpPr>
                <a:spLocks noChangeArrowheads="1"/>
              </p:cNvSpPr>
              <p:nvPr/>
            </p:nvSpPr>
            <p:spPr bwMode="auto">
              <a:xfrm rot="1021399">
                <a:off x="6888532" y="5504001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91" name="Groep 59"/>
            <p:cNvGrpSpPr>
              <a:grpSpLocks noChangeAspect="1"/>
            </p:cNvGrpSpPr>
            <p:nvPr/>
          </p:nvGrpSpPr>
          <p:grpSpPr bwMode="auto">
            <a:xfrm rot="20551005">
              <a:off x="1508400" y="2952000"/>
              <a:ext cx="392034" cy="275465"/>
              <a:chOff x="6263537" y="5144336"/>
              <a:chExt cx="998874" cy="702055"/>
            </a:xfrm>
          </p:grpSpPr>
          <p:sp>
            <p:nvSpPr>
              <p:cNvPr id="92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93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94" name="Oval 43"/>
              <p:cNvSpPr>
                <a:spLocks noChangeArrowheads="1"/>
              </p:cNvSpPr>
              <p:nvPr/>
            </p:nvSpPr>
            <p:spPr bwMode="auto">
              <a:xfrm rot="1021399">
                <a:off x="6888532" y="5504001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95" name="Groep 59"/>
            <p:cNvGrpSpPr>
              <a:grpSpLocks noChangeAspect="1"/>
            </p:cNvGrpSpPr>
            <p:nvPr/>
          </p:nvGrpSpPr>
          <p:grpSpPr bwMode="auto">
            <a:xfrm rot="10004285">
              <a:off x="1853932" y="3373395"/>
              <a:ext cx="392034" cy="275465"/>
              <a:chOff x="6263537" y="5144336"/>
              <a:chExt cx="998874" cy="702055"/>
            </a:xfrm>
          </p:grpSpPr>
          <p:sp>
            <p:nvSpPr>
              <p:cNvPr id="96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97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98" name="Oval 43"/>
              <p:cNvSpPr>
                <a:spLocks noChangeArrowheads="1"/>
              </p:cNvSpPr>
              <p:nvPr/>
            </p:nvSpPr>
            <p:spPr bwMode="auto">
              <a:xfrm rot="1021399">
                <a:off x="6888532" y="5504001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99" name="Groep 59"/>
            <p:cNvGrpSpPr>
              <a:grpSpLocks noChangeAspect="1"/>
            </p:cNvGrpSpPr>
            <p:nvPr/>
          </p:nvGrpSpPr>
          <p:grpSpPr bwMode="auto">
            <a:xfrm rot="5984937">
              <a:off x="1603755" y="2210400"/>
              <a:ext cx="392034" cy="275465"/>
              <a:chOff x="6263537" y="5144336"/>
              <a:chExt cx="998874" cy="702055"/>
            </a:xfrm>
          </p:grpSpPr>
          <p:sp>
            <p:nvSpPr>
              <p:cNvPr id="100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101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102" name="Oval 43"/>
              <p:cNvSpPr>
                <a:spLocks noChangeArrowheads="1"/>
              </p:cNvSpPr>
              <p:nvPr/>
            </p:nvSpPr>
            <p:spPr bwMode="auto">
              <a:xfrm rot="1021399">
                <a:off x="6888532" y="5504001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03" name="Groep 59"/>
            <p:cNvGrpSpPr>
              <a:grpSpLocks noChangeAspect="1"/>
            </p:cNvGrpSpPr>
            <p:nvPr/>
          </p:nvGrpSpPr>
          <p:grpSpPr bwMode="auto">
            <a:xfrm rot="18554749">
              <a:off x="2358000" y="2998800"/>
              <a:ext cx="392034" cy="275465"/>
              <a:chOff x="6263537" y="5144336"/>
              <a:chExt cx="998874" cy="702055"/>
            </a:xfrm>
          </p:grpSpPr>
          <p:sp>
            <p:nvSpPr>
              <p:cNvPr id="104" name="Oval 41"/>
              <p:cNvSpPr>
                <a:spLocks noChangeArrowheads="1"/>
              </p:cNvSpPr>
              <p:nvPr/>
            </p:nvSpPr>
            <p:spPr bwMode="auto">
              <a:xfrm rot="1021399">
                <a:off x="6632959" y="5144336"/>
                <a:ext cx="427290" cy="391303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105" name="Oval 42"/>
              <p:cNvSpPr>
                <a:spLocks noChangeArrowheads="1"/>
              </p:cNvSpPr>
              <p:nvPr/>
            </p:nvSpPr>
            <p:spPr bwMode="auto">
              <a:xfrm rot="1021399">
                <a:off x="6263537" y="5285578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106" name="Oval 43"/>
              <p:cNvSpPr>
                <a:spLocks noChangeArrowheads="1"/>
              </p:cNvSpPr>
              <p:nvPr/>
            </p:nvSpPr>
            <p:spPr bwMode="auto">
              <a:xfrm rot="1021399">
                <a:off x="6888532" y="5504001"/>
                <a:ext cx="373879" cy="34239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3" name="Tekstvak 2"/>
          <p:cNvSpPr txBox="1"/>
          <p:nvPr/>
        </p:nvSpPr>
        <p:spPr>
          <a:xfrm>
            <a:off x="1157288" y="1493165"/>
            <a:ext cx="2752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ionisatie</a:t>
            </a:r>
          </a:p>
        </p:txBody>
      </p:sp>
      <p:cxnSp>
        <p:nvCxnSpPr>
          <p:cNvPr id="107" name="Rechte verbindingslijn 106"/>
          <p:cNvCxnSpPr/>
          <p:nvPr/>
        </p:nvCxnSpPr>
        <p:spPr bwMode="auto">
          <a:xfrm>
            <a:off x="4046285" y="1485900"/>
            <a:ext cx="4762" cy="10429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Rechte verbindingslijn 107"/>
          <p:cNvCxnSpPr/>
          <p:nvPr/>
        </p:nvCxnSpPr>
        <p:spPr bwMode="auto">
          <a:xfrm>
            <a:off x="4054579" y="2873931"/>
            <a:ext cx="6350" cy="10429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kstvak 28"/>
          <p:cNvSpPr txBox="1">
            <a:spLocks noChangeArrowheads="1"/>
          </p:cNvSpPr>
          <p:nvPr/>
        </p:nvSpPr>
        <p:spPr bwMode="auto">
          <a:xfrm>
            <a:off x="1171790" y="285517"/>
            <a:ext cx="4638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Arial" panose="020B0604020202020204" pitchFamily="34" charset="0"/>
                <a:cs typeface="Arial" panose="020B0604020202020204" pitchFamily="34" charset="0"/>
              </a:rPr>
              <a:t>massaspectrometer</a:t>
            </a:r>
          </a:p>
        </p:txBody>
      </p:sp>
      <p:cxnSp>
        <p:nvCxnSpPr>
          <p:cNvPr id="53" name="Rechte verbindingslijn 52"/>
          <p:cNvCxnSpPr/>
          <p:nvPr/>
        </p:nvCxnSpPr>
        <p:spPr>
          <a:xfrm>
            <a:off x="1246596" y="3913188"/>
            <a:ext cx="1747579" cy="0"/>
          </a:xfrm>
          <a:prstGeom prst="line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8504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6397</TotalTime>
  <Words>339</Words>
  <Application>Microsoft Office PowerPoint</Application>
  <PresentationFormat>Diavoorstelling (4:3)</PresentationFormat>
  <Paragraphs>215</Paragraphs>
  <Slides>19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Boddeke</dc:creator>
  <cp:lastModifiedBy>Paul Boddeke</cp:lastModifiedBy>
  <cp:revision>107</cp:revision>
  <dcterms:created xsi:type="dcterms:W3CDTF">2015-02-14T21:29:34Z</dcterms:created>
  <dcterms:modified xsi:type="dcterms:W3CDTF">2023-03-09T20:51:46Z</dcterms:modified>
</cp:coreProperties>
</file>